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jpg" ContentType="image/jpg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79" cy="25146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9017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#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9017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#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5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9017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#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9017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#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9017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#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5"/>
            <a:ext cx="6995159" cy="16093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59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535940" y="9261550"/>
            <a:ext cx="1478070" cy="1789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741668" y="9261550"/>
            <a:ext cx="509016" cy="1789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9017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#</a:t>
            </a:fld>
            <a:endParaRPr sz="1100">
              <a:latin typeface="Cambria"/>
              <a:cs typeface="Cambria"/>
            </a:endParaRP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://imtiazhussainkalwar.weebly.com/" TargetMode="Externa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5.png"/><Relationship Id="rId8" Type="http://schemas.openxmlformats.org/officeDocument/2006/relationships/image" Target="../media/image6.png"/><Relationship Id="rId9" Type="http://schemas.openxmlformats.org/officeDocument/2006/relationships/image" Target="../media/image7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4.png"/><Relationship Id="rId3" Type="http://schemas.openxmlformats.org/officeDocument/2006/relationships/image" Target="../media/image45.png"/><Relationship Id="rId4" Type="http://schemas.openxmlformats.org/officeDocument/2006/relationships/image" Target="../media/image46.png"/><Relationship Id="rId5" Type="http://schemas.openxmlformats.org/officeDocument/2006/relationships/image" Target="../media/image47.png"/><Relationship Id="rId6" Type="http://schemas.openxmlformats.org/officeDocument/2006/relationships/image" Target="../media/image48.pn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9.png"/><Relationship Id="rId3" Type="http://schemas.openxmlformats.org/officeDocument/2006/relationships/image" Target="../media/image50.pn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1.png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2.jpg"/><Relationship Id="rId3" Type="http://schemas.openxmlformats.org/officeDocument/2006/relationships/image" Target="../media/image53.png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4.jpg"/><Relationship Id="rId3" Type="http://schemas.openxmlformats.org/officeDocument/2006/relationships/image" Target="../media/image55.png"/><Relationship Id="rId4" Type="http://schemas.openxmlformats.org/officeDocument/2006/relationships/image" Target="../media/image56.jpg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7.jpg"/><Relationship Id="rId3" Type="http://schemas.openxmlformats.org/officeDocument/2006/relationships/image" Target="../media/image58.jpg"/><Relationship Id="rId4" Type="http://schemas.openxmlformats.org/officeDocument/2006/relationships/image" Target="../media/image59.png"/><Relationship Id="rId5" Type="http://schemas.openxmlformats.org/officeDocument/2006/relationships/image" Target="../media/image60.png"/><Relationship Id="rId6" Type="http://schemas.openxmlformats.org/officeDocument/2006/relationships/image" Target="../media/image61.png"/><Relationship Id="rId7" Type="http://schemas.openxmlformats.org/officeDocument/2006/relationships/image" Target="../media/image62.png"/><Relationship Id="rId8" Type="http://schemas.openxmlformats.org/officeDocument/2006/relationships/image" Target="../media/image63.png"/><Relationship Id="rId9" Type="http://schemas.openxmlformats.org/officeDocument/2006/relationships/image" Target="../media/image64.png"/><Relationship Id="rId10" Type="http://schemas.openxmlformats.org/officeDocument/2006/relationships/image" Target="../media/image65.png"/><Relationship Id="rId11" Type="http://schemas.openxmlformats.org/officeDocument/2006/relationships/image" Target="../media/image66.png"/><Relationship Id="rId12" Type="http://schemas.openxmlformats.org/officeDocument/2006/relationships/image" Target="../media/image67.png"/><Relationship Id="rId13" Type="http://schemas.openxmlformats.org/officeDocument/2006/relationships/image" Target="../media/image68.png"/><Relationship Id="rId14" Type="http://schemas.openxmlformats.org/officeDocument/2006/relationships/image" Target="../media/image69.png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0.png"/><Relationship Id="rId3" Type="http://schemas.openxmlformats.org/officeDocument/2006/relationships/image" Target="../media/image71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png"/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6" Type="http://schemas.openxmlformats.org/officeDocument/2006/relationships/image" Target="../media/image12.png"/><Relationship Id="rId7" Type="http://schemas.openxmlformats.org/officeDocument/2006/relationships/image" Target="../media/image13.png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2.png"/><Relationship Id="rId3" Type="http://schemas.openxmlformats.org/officeDocument/2006/relationships/image" Target="../media/image73.png"/><Relationship Id="rId4" Type="http://schemas.openxmlformats.org/officeDocument/2006/relationships/image" Target="../media/image74.png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5.png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6.png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7.png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8.png"/><Relationship Id="rId3" Type="http://schemas.openxmlformats.org/officeDocument/2006/relationships/image" Target="../media/image79.jpg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0.png"/></Relationships>
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1.png"/><Relationship Id="rId3" Type="http://schemas.openxmlformats.org/officeDocument/2006/relationships/image" Target="../media/image82.png"/></Relationships>
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png"/><Relationship Id="rId3" Type="http://schemas.openxmlformats.org/officeDocument/2006/relationships/image" Target="../media/image15.png"/><Relationship Id="rId4" Type="http://schemas.openxmlformats.org/officeDocument/2006/relationships/image" Target="../media/image16.png"/><Relationship Id="rId5" Type="http://schemas.openxmlformats.org/officeDocument/2006/relationships/image" Target="../media/image17.jpg"/><Relationship Id="rId6" Type="http://schemas.openxmlformats.org/officeDocument/2006/relationships/image" Target="../media/image18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png"/><Relationship Id="rId3" Type="http://schemas.openxmlformats.org/officeDocument/2006/relationships/image" Target="../media/image20.png"/><Relationship Id="rId4" Type="http://schemas.openxmlformats.org/officeDocument/2006/relationships/image" Target="../media/image21.png"/><Relationship Id="rId5" Type="http://schemas.openxmlformats.org/officeDocument/2006/relationships/image" Target="../media/image22.png"/><Relationship Id="rId6" Type="http://schemas.openxmlformats.org/officeDocument/2006/relationships/image" Target="../media/image23.png"/><Relationship Id="rId7" Type="http://schemas.openxmlformats.org/officeDocument/2006/relationships/image" Target="../media/image24.png"/><Relationship Id="rId8" Type="http://schemas.openxmlformats.org/officeDocument/2006/relationships/image" Target="../media/image25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png"/><Relationship Id="rId3" Type="http://schemas.openxmlformats.org/officeDocument/2006/relationships/image" Target="../media/image27.png"/><Relationship Id="rId4" Type="http://schemas.openxmlformats.org/officeDocument/2006/relationships/image" Target="../media/image28.png"/><Relationship Id="rId5" Type="http://schemas.openxmlformats.org/officeDocument/2006/relationships/image" Target="../media/image29.png"/><Relationship Id="rId6" Type="http://schemas.openxmlformats.org/officeDocument/2006/relationships/image" Target="../media/image30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png"/><Relationship Id="rId3" Type="http://schemas.openxmlformats.org/officeDocument/2006/relationships/image" Target="../media/image32.png"/><Relationship Id="rId4" Type="http://schemas.openxmlformats.org/officeDocument/2006/relationships/image" Target="../media/image33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4.png"/><Relationship Id="rId3" Type="http://schemas.openxmlformats.org/officeDocument/2006/relationships/image" Target="../media/image35.png"/><Relationship Id="rId4" Type="http://schemas.openxmlformats.org/officeDocument/2006/relationships/image" Target="../media/image36.pn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7.png"/><Relationship Id="rId3" Type="http://schemas.openxmlformats.org/officeDocument/2006/relationships/image" Target="../media/image38.png"/><Relationship Id="rId4" Type="http://schemas.openxmlformats.org/officeDocument/2006/relationships/image" Target="../media/image39.png"/><Relationship Id="rId5" Type="http://schemas.openxmlformats.org/officeDocument/2006/relationships/image" Target="../media/image40.pn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1.png"/><Relationship Id="rId3" Type="http://schemas.openxmlformats.org/officeDocument/2006/relationships/image" Target="../media/image42.png"/><Relationship Id="rId4" Type="http://schemas.openxmlformats.org/officeDocument/2006/relationships/image" Target="../media/image43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51104"/>
            <a:ext cx="51371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15">
                <a:latin typeface="Cambria"/>
                <a:cs typeface="Cambria"/>
              </a:rPr>
              <a:t>C</a:t>
            </a:r>
            <a:r>
              <a:rPr dirty="0" smtClean="0" sz="1200" spc="0">
                <a:latin typeface="Cambria"/>
                <a:cs typeface="Cambria"/>
              </a:rPr>
              <a:t>ont</a:t>
            </a:r>
            <a:r>
              <a:rPr dirty="0" smtClean="0" sz="1200" spc="-10">
                <a:latin typeface="Cambria"/>
                <a:cs typeface="Cambria"/>
              </a:rPr>
              <a:t>r</a:t>
            </a:r>
            <a:r>
              <a:rPr dirty="0" smtClean="0" sz="1200" spc="0">
                <a:latin typeface="Cambria"/>
                <a:cs typeface="Cambria"/>
              </a:rPr>
              <a:t>ol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64528" y="451104"/>
            <a:ext cx="39941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Cambria"/>
                <a:cs typeface="Cambria"/>
              </a:rPr>
              <a:t>Lec.</a:t>
            </a:r>
            <a:r>
              <a:rPr dirty="0" smtClean="0" sz="1200" spc="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5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30351" y="686562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530351" y="653795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530351" y="921760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530351" y="925037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535940" y="896873"/>
            <a:ext cx="6702425" cy="33547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878330">
              <a:lnSpc>
                <a:spcPct val="100000"/>
              </a:lnSpc>
            </a:pPr>
            <a:r>
              <a:rPr dirty="0" smtClean="0" sz="2000" b="1">
                <a:latin typeface="Times New Roman"/>
                <a:cs typeface="Times New Roman"/>
              </a:rPr>
              <a:t>Stab</a:t>
            </a:r>
            <a:r>
              <a:rPr dirty="0" smtClean="0" sz="2000" spc="-10" b="1">
                <a:latin typeface="Times New Roman"/>
                <a:cs typeface="Times New Roman"/>
              </a:rPr>
              <a:t>i</a:t>
            </a:r>
            <a:r>
              <a:rPr dirty="0" smtClean="0" sz="2000" spc="0" b="1">
                <a:latin typeface="Times New Roman"/>
                <a:cs typeface="Times New Roman"/>
              </a:rPr>
              <a:t>l</a:t>
            </a:r>
            <a:r>
              <a:rPr dirty="0" smtClean="0" sz="2000" spc="-10" b="1">
                <a:latin typeface="Times New Roman"/>
                <a:cs typeface="Times New Roman"/>
              </a:rPr>
              <a:t>i</a:t>
            </a:r>
            <a:r>
              <a:rPr dirty="0" smtClean="0" sz="2000" spc="5" b="1">
                <a:latin typeface="Times New Roman"/>
                <a:cs typeface="Times New Roman"/>
              </a:rPr>
              <a:t>t</a:t>
            </a:r>
            <a:r>
              <a:rPr dirty="0" smtClean="0" sz="2000" spc="0" b="1">
                <a:latin typeface="Times New Roman"/>
                <a:cs typeface="Times New Roman"/>
              </a:rPr>
              <a:t>y</a:t>
            </a:r>
            <a:r>
              <a:rPr dirty="0" smtClean="0" sz="2000" spc="-5" b="1">
                <a:latin typeface="Times New Roman"/>
                <a:cs typeface="Times New Roman"/>
              </a:rPr>
              <a:t> </a:t>
            </a:r>
            <a:r>
              <a:rPr dirty="0" smtClean="0" sz="2000" spc="0" b="1">
                <a:latin typeface="Times New Roman"/>
                <a:cs typeface="Times New Roman"/>
              </a:rPr>
              <a:t>of Con</a:t>
            </a:r>
            <a:r>
              <a:rPr dirty="0" smtClean="0" sz="2000" spc="5" b="1">
                <a:latin typeface="Times New Roman"/>
                <a:cs typeface="Times New Roman"/>
              </a:rPr>
              <a:t>t</a:t>
            </a:r>
            <a:r>
              <a:rPr dirty="0" smtClean="0" sz="2000" spc="-15" b="1">
                <a:latin typeface="Times New Roman"/>
                <a:cs typeface="Times New Roman"/>
              </a:rPr>
              <a:t>r</a:t>
            </a:r>
            <a:r>
              <a:rPr dirty="0" smtClean="0" sz="2000" spc="0" b="1">
                <a:latin typeface="Times New Roman"/>
                <a:cs typeface="Times New Roman"/>
              </a:rPr>
              <a:t>ol </a:t>
            </a:r>
            <a:r>
              <a:rPr dirty="0" smtClean="0" sz="2000" spc="-10" b="1">
                <a:latin typeface="Times New Roman"/>
                <a:cs typeface="Times New Roman"/>
              </a:rPr>
              <a:t>S</a:t>
            </a:r>
            <a:r>
              <a:rPr dirty="0" smtClean="0" sz="2000" spc="0" b="1">
                <a:latin typeface="Times New Roman"/>
                <a:cs typeface="Times New Roman"/>
              </a:rPr>
              <a:t>ystem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76"/>
              </a:spcBef>
            </a:pPr>
            <a:endParaRPr sz="1200"/>
          </a:p>
          <a:p>
            <a:pPr marL="12700">
              <a:lnSpc>
                <a:spcPct val="100000"/>
              </a:lnSpc>
            </a:pPr>
            <a:r>
              <a:rPr dirty="0" smtClean="0" sz="1600" spc="-10" b="1" u="heavy">
                <a:latin typeface="Times New Roman"/>
                <a:cs typeface="Times New Roman"/>
              </a:rPr>
              <a:t>Ref</a:t>
            </a:r>
            <a:r>
              <a:rPr dirty="0" smtClean="0" sz="1600" spc="-15" b="1" u="heavy">
                <a:latin typeface="Times New Roman"/>
                <a:cs typeface="Times New Roman"/>
              </a:rPr>
              <a:t>e</a:t>
            </a:r>
            <a:r>
              <a:rPr dirty="0" smtClean="0" sz="1600" spc="-10" b="1" u="heavy">
                <a:latin typeface="Times New Roman"/>
                <a:cs typeface="Times New Roman"/>
              </a:rPr>
              <a:t>r</a:t>
            </a:r>
            <a:r>
              <a:rPr dirty="0" smtClean="0" sz="1600" spc="-5" b="1" u="heavy">
                <a:latin typeface="Times New Roman"/>
                <a:cs typeface="Times New Roman"/>
              </a:rPr>
              <a:t>e</a:t>
            </a:r>
            <a:r>
              <a:rPr dirty="0" smtClean="0" sz="1600" spc="-10" b="1" u="heavy">
                <a:latin typeface="Times New Roman"/>
                <a:cs typeface="Times New Roman"/>
              </a:rPr>
              <a:t>nces: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51"/>
              </a:spcBef>
            </a:pPr>
            <a:endParaRPr sz="1100"/>
          </a:p>
          <a:p>
            <a:pPr marL="469900" indent="-228600">
              <a:lnSpc>
                <a:spcPct val="100000"/>
              </a:lnSpc>
              <a:buFont typeface="Times New Roman"/>
              <a:buAutoNum type="arabicPeriod"/>
              <a:tabLst>
                <a:tab pos="469900" algn="l"/>
              </a:tabLst>
            </a:pPr>
            <a:r>
              <a:rPr dirty="0" smtClean="0" sz="1600" spc="-15">
                <a:latin typeface="Times New Roman"/>
                <a:cs typeface="Times New Roman"/>
              </a:rPr>
              <a:t>Mo</a:t>
            </a:r>
            <a:r>
              <a:rPr dirty="0" smtClean="0" sz="1600" spc="-5">
                <a:latin typeface="Times New Roman"/>
                <a:cs typeface="Times New Roman"/>
              </a:rPr>
              <a:t>d</a:t>
            </a:r>
            <a:r>
              <a:rPr dirty="0" smtClean="0" sz="1600" spc="-10">
                <a:latin typeface="Times New Roman"/>
                <a:cs typeface="Times New Roman"/>
              </a:rPr>
              <a:t>ern</a:t>
            </a:r>
            <a:r>
              <a:rPr dirty="0" smtClean="0" sz="1600" spc="-5">
                <a:latin typeface="Times New Roman"/>
                <a:cs typeface="Times New Roman"/>
              </a:rPr>
              <a:t> </a:t>
            </a:r>
            <a:r>
              <a:rPr dirty="0" smtClean="0" sz="1600" spc="-10">
                <a:latin typeface="Times New Roman"/>
                <a:cs typeface="Times New Roman"/>
              </a:rPr>
              <a:t>co</a:t>
            </a:r>
            <a:r>
              <a:rPr dirty="0" smtClean="0" sz="1600" spc="-5">
                <a:latin typeface="Times New Roman"/>
                <a:cs typeface="Times New Roman"/>
              </a:rPr>
              <a:t>n</a:t>
            </a:r>
            <a:r>
              <a:rPr dirty="0" smtClean="0" sz="1600" spc="-10">
                <a:latin typeface="Times New Roman"/>
                <a:cs typeface="Times New Roman"/>
              </a:rPr>
              <a:t>trol</a:t>
            </a:r>
            <a:r>
              <a:rPr dirty="0" smtClean="0" sz="1600" spc="-5">
                <a:latin typeface="Times New Roman"/>
                <a:cs typeface="Times New Roman"/>
              </a:rPr>
              <a:t> </a:t>
            </a:r>
            <a:r>
              <a:rPr dirty="0" smtClean="0" sz="1600" spc="-10">
                <a:latin typeface="Times New Roman"/>
                <a:cs typeface="Times New Roman"/>
              </a:rPr>
              <a:t>E</a:t>
            </a:r>
            <a:r>
              <a:rPr dirty="0" smtClean="0" sz="1600" spc="0">
                <a:latin typeface="Times New Roman"/>
                <a:cs typeface="Times New Roman"/>
              </a:rPr>
              <a:t>n</a:t>
            </a:r>
            <a:r>
              <a:rPr dirty="0" smtClean="0" sz="1600" spc="-10">
                <a:latin typeface="Times New Roman"/>
                <a:cs typeface="Times New Roman"/>
              </a:rPr>
              <a:t>gineering</a:t>
            </a:r>
            <a:r>
              <a:rPr dirty="0" smtClean="0" sz="1600" spc="5">
                <a:latin typeface="Times New Roman"/>
                <a:cs typeface="Times New Roman"/>
              </a:rPr>
              <a:t> </a:t>
            </a:r>
            <a:r>
              <a:rPr dirty="0" smtClean="0" sz="1600" spc="-10">
                <a:latin typeface="Times New Roman"/>
                <a:cs typeface="Times New Roman"/>
              </a:rPr>
              <a:t>by</a:t>
            </a:r>
            <a:r>
              <a:rPr dirty="0" smtClean="0" sz="1600" spc="-10">
                <a:latin typeface="Times New Roman"/>
                <a:cs typeface="Times New Roman"/>
              </a:rPr>
              <a:t> </a:t>
            </a:r>
            <a:r>
              <a:rPr dirty="0" smtClean="0" sz="1600" spc="-15">
                <a:latin typeface="Times New Roman"/>
                <a:cs typeface="Times New Roman"/>
              </a:rPr>
              <a:t>OG</a:t>
            </a:r>
            <a:r>
              <a:rPr dirty="0" smtClean="0" sz="1600" spc="-10">
                <a:latin typeface="Times New Roman"/>
                <a:cs typeface="Times New Roman"/>
              </a:rPr>
              <a:t>A</a:t>
            </a:r>
            <a:r>
              <a:rPr dirty="0" smtClean="0" sz="1600" spc="-15">
                <a:latin typeface="Times New Roman"/>
                <a:cs typeface="Times New Roman"/>
              </a:rPr>
              <a:t>TA</a:t>
            </a:r>
            <a:endParaRPr sz="1600">
              <a:latin typeface="Times New Roman"/>
              <a:cs typeface="Times New Roman"/>
            </a:endParaRPr>
          </a:p>
          <a:p>
            <a:pPr marL="469900" indent="-228600">
              <a:lnSpc>
                <a:spcPct val="100000"/>
              </a:lnSpc>
              <a:spcBef>
                <a:spcPts val="204"/>
              </a:spcBef>
              <a:buFont typeface="Times New Roman"/>
              <a:buAutoNum type="arabicPeriod"/>
              <a:tabLst>
                <a:tab pos="469900" algn="l"/>
              </a:tabLst>
            </a:pPr>
            <a:r>
              <a:rPr dirty="0" smtClean="0" sz="1600" spc="-10">
                <a:latin typeface="Times New Roman"/>
                <a:cs typeface="Times New Roman"/>
              </a:rPr>
              <a:t>Aut</a:t>
            </a:r>
            <a:r>
              <a:rPr dirty="0" smtClean="0" sz="1600" spc="5">
                <a:latin typeface="Times New Roman"/>
                <a:cs typeface="Times New Roman"/>
              </a:rPr>
              <a:t>o</a:t>
            </a:r>
            <a:r>
              <a:rPr dirty="0" smtClean="0" sz="1600" spc="-35">
                <a:latin typeface="Times New Roman"/>
                <a:cs typeface="Times New Roman"/>
              </a:rPr>
              <a:t>m</a:t>
            </a:r>
            <a:r>
              <a:rPr dirty="0" smtClean="0" sz="1600" spc="-10">
                <a:latin typeface="Times New Roman"/>
                <a:cs typeface="Times New Roman"/>
              </a:rPr>
              <a:t>atic</a:t>
            </a:r>
            <a:r>
              <a:rPr dirty="0" smtClean="0" sz="1600" spc="-5">
                <a:latin typeface="Times New Roman"/>
                <a:cs typeface="Times New Roman"/>
              </a:rPr>
              <a:t> </a:t>
            </a:r>
            <a:r>
              <a:rPr dirty="0" smtClean="0" sz="1600" spc="-10">
                <a:latin typeface="Times New Roman"/>
                <a:cs typeface="Times New Roman"/>
              </a:rPr>
              <a:t>co</a:t>
            </a:r>
            <a:r>
              <a:rPr dirty="0" smtClean="0" sz="1600" spc="-5">
                <a:latin typeface="Times New Roman"/>
                <a:cs typeface="Times New Roman"/>
              </a:rPr>
              <a:t>n</a:t>
            </a:r>
            <a:r>
              <a:rPr dirty="0" smtClean="0" sz="1600" spc="-10">
                <a:latin typeface="Times New Roman"/>
                <a:cs typeface="Times New Roman"/>
              </a:rPr>
              <a:t>trol</a:t>
            </a:r>
            <a:r>
              <a:rPr dirty="0" smtClean="0" sz="1600" spc="10">
                <a:latin typeface="Times New Roman"/>
                <a:cs typeface="Times New Roman"/>
              </a:rPr>
              <a:t> </a:t>
            </a:r>
            <a:r>
              <a:rPr dirty="0" smtClean="0" sz="1600" spc="-10">
                <a:latin typeface="Times New Roman"/>
                <a:cs typeface="Times New Roman"/>
              </a:rPr>
              <a:t>syst</a:t>
            </a:r>
            <a:r>
              <a:rPr dirty="0" smtClean="0" sz="1600" spc="0">
                <a:latin typeface="Times New Roman"/>
                <a:cs typeface="Times New Roman"/>
              </a:rPr>
              <a:t>e</a:t>
            </a:r>
            <a:r>
              <a:rPr dirty="0" smtClean="0" sz="1600" spc="-15">
                <a:latin typeface="Times New Roman"/>
                <a:cs typeface="Times New Roman"/>
              </a:rPr>
              <a:t>m</a:t>
            </a:r>
            <a:r>
              <a:rPr dirty="0" smtClean="0" sz="1600" spc="-20">
                <a:latin typeface="Times New Roman"/>
                <a:cs typeface="Times New Roman"/>
              </a:rPr>
              <a:t> </a:t>
            </a:r>
            <a:r>
              <a:rPr dirty="0" smtClean="0" sz="1600" spc="0">
                <a:latin typeface="Times New Roman"/>
                <a:cs typeface="Times New Roman"/>
              </a:rPr>
              <a:t>b</a:t>
            </a:r>
            <a:r>
              <a:rPr dirty="0" smtClean="0" sz="1600" spc="-10">
                <a:latin typeface="Times New Roman"/>
                <a:cs typeface="Times New Roman"/>
              </a:rPr>
              <a:t>y</a:t>
            </a:r>
            <a:r>
              <a:rPr dirty="0" smtClean="0" sz="1600" spc="-10">
                <a:latin typeface="Times New Roman"/>
                <a:cs typeface="Times New Roman"/>
              </a:rPr>
              <a:t> </a:t>
            </a:r>
            <a:r>
              <a:rPr dirty="0" smtClean="0" sz="1600" spc="-15">
                <a:latin typeface="Times New Roman"/>
                <a:cs typeface="Times New Roman"/>
              </a:rPr>
              <a:t>KU</a:t>
            </a:r>
            <a:r>
              <a:rPr dirty="0" smtClean="0" sz="1600" spc="-10">
                <a:latin typeface="Times New Roman"/>
                <a:cs typeface="Times New Roman"/>
              </a:rPr>
              <a:t>O</a:t>
            </a:r>
            <a:r>
              <a:rPr dirty="0" smtClean="0" sz="1600" spc="-5">
                <a:latin typeface="Times New Roman"/>
                <a:cs typeface="Times New Roman"/>
              </a:rPr>
              <a:t>.</a:t>
            </a:r>
            <a:endParaRPr sz="1600">
              <a:latin typeface="Times New Roman"/>
              <a:cs typeface="Times New Roman"/>
            </a:endParaRPr>
          </a:p>
          <a:p>
            <a:pPr marL="469900" indent="-228600">
              <a:lnSpc>
                <a:spcPct val="100000"/>
              </a:lnSpc>
              <a:spcBef>
                <a:spcPts val="190"/>
              </a:spcBef>
              <a:buFont typeface="Times New Roman"/>
              <a:buAutoNum type="arabicPeriod"/>
              <a:tabLst>
                <a:tab pos="469900" algn="l"/>
              </a:tabLst>
            </a:pPr>
            <a:r>
              <a:rPr dirty="0" smtClean="0" sz="1600" spc="-15">
                <a:latin typeface="Times New Roman"/>
                <a:cs typeface="Times New Roman"/>
              </a:rPr>
              <a:t>C</a:t>
            </a:r>
            <a:r>
              <a:rPr dirty="0" smtClean="0" sz="1600" spc="-5">
                <a:latin typeface="Times New Roman"/>
                <a:cs typeface="Times New Roman"/>
              </a:rPr>
              <a:t>o</a:t>
            </a:r>
            <a:r>
              <a:rPr dirty="0" smtClean="0" sz="1600" spc="-10">
                <a:latin typeface="Times New Roman"/>
                <a:cs typeface="Times New Roman"/>
              </a:rPr>
              <a:t>ntrol</a:t>
            </a:r>
            <a:r>
              <a:rPr dirty="0" smtClean="0" sz="1600" spc="-5">
                <a:latin typeface="Times New Roman"/>
                <a:cs typeface="Times New Roman"/>
              </a:rPr>
              <a:t> </a:t>
            </a:r>
            <a:r>
              <a:rPr dirty="0" smtClean="0" sz="1600" spc="-10">
                <a:latin typeface="Times New Roman"/>
                <a:cs typeface="Times New Roman"/>
              </a:rPr>
              <a:t>syst</a:t>
            </a:r>
            <a:r>
              <a:rPr dirty="0" smtClean="0" sz="1600" spc="0">
                <a:latin typeface="Times New Roman"/>
                <a:cs typeface="Times New Roman"/>
              </a:rPr>
              <a:t>e</a:t>
            </a:r>
            <a:r>
              <a:rPr dirty="0" smtClean="0" sz="1600" spc="-15">
                <a:latin typeface="Times New Roman"/>
                <a:cs typeface="Times New Roman"/>
              </a:rPr>
              <a:t>m</a:t>
            </a:r>
            <a:r>
              <a:rPr dirty="0" smtClean="0" sz="1600" spc="-15">
                <a:latin typeface="Times New Roman"/>
                <a:cs typeface="Times New Roman"/>
              </a:rPr>
              <a:t> </a:t>
            </a:r>
            <a:r>
              <a:rPr dirty="0" smtClean="0" sz="1600" spc="-10">
                <a:latin typeface="Times New Roman"/>
                <a:cs typeface="Times New Roman"/>
              </a:rPr>
              <a:t>E</a:t>
            </a:r>
            <a:r>
              <a:rPr dirty="0" smtClean="0" sz="1600" spc="0">
                <a:latin typeface="Times New Roman"/>
                <a:cs typeface="Times New Roman"/>
              </a:rPr>
              <a:t>n</a:t>
            </a:r>
            <a:r>
              <a:rPr dirty="0" smtClean="0" sz="1600" spc="-10">
                <a:latin typeface="Times New Roman"/>
                <a:cs typeface="Times New Roman"/>
              </a:rPr>
              <a:t>gineering</a:t>
            </a:r>
            <a:r>
              <a:rPr dirty="0" smtClean="0" sz="1600" spc="5">
                <a:latin typeface="Times New Roman"/>
                <a:cs typeface="Times New Roman"/>
              </a:rPr>
              <a:t> </a:t>
            </a:r>
            <a:r>
              <a:rPr dirty="0" smtClean="0" sz="1600" spc="-10">
                <a:latin typeface="Times New Roman"/>
                <a:cs typeface="Times New Roman"/>
              </a:rPr>
              <a:t>by</a:t>
            </a:r>
            <a:r>
              <a:rPr dirty="0" smtClean="0" sz="1600" spc="-10">
                <a:latin typeface="Times New Roman"/>
                <a:cs typeface="Times New Roman"/>
              </a:rPr>
              <a:t> </a:t>
            </a:r>
            <a:r>
              <a:rPr dirty="0" smtClean="0" sz="1600" spc="-10">
                <a:latin typeface="Times New Roman"/>
                <a:cs typeface="Times New Roman"/>
              </a:rPr>
              <a:t>No</a:t>
            </a:r>
            <a:r>
              <a:rPr dirty="0" smtClean="0" sz="1600" spc="5">
                <a:latin typeface="Times New Roman"/>
                <a:cs typeface="Times New Roman"/>
              </a:rPr>
              <a:t>r</a:t>
            </a:r>
            <a:r>
              <a:rPr dirty="0" smtClean="0" sz="1600" spc="-25">
                <a:latin typeface="Times New Roman"/>
                <a:cs typeface="Times New Roman"/>
              </a:rPr>
              <a:t>m</a:t>
            </a:r>
            <a:r>
              <a:rPr dirty="0" smtClean="0" sz="1600" spc="-10">
                <a:latin typeface="Times New Roman"/>
                <a:cs typeface="Times New Roman"/>
              </a:rPr>
              <a:t>an</a:t>
            </a:r>
            <a:r>
              <a:rPr dirty="0" smtClean="0" sz="1600" spc="-10">
                <a:latin typeface="Times New Roman"/>
                <a:cs typeface="Times New Roman"/>
              </a:rPr>
              <a:t> </a:t>
            </a:r>
            <a:r>
              <a:rPr dirty="0" smtClean="0" sz="1600" spc="-10">
                <a:latin typeface="Times New Roman"/>
                <a:cs typeface="Times New Roman"/>
              </a:rPr>
              <a:t>S.</a:t>
            </a:r>
            <a:r>
              <a:rPr dirty="0" smtClean="0" sz="1600" spc="-10">
                <a:latin typeface="Times New Roman"/>
                <a:cs typeface="Times New Roman"/>
              </a:rPr>
              <a:t> </a:t>
            </a:r>
            <a:r>
              <a:rPr dirty="0" smtClean="0" sz="1600" spc="-10">
                <a:latin typeface="Times New Roman"/>
                <a:cs typeface="Times New Roman"/>
              </a:rPr>
              <a:t>Nis</a:t>
            </a:r>
            <a:r>
              <a:rPr dirty="0" smtClean="0" sz="1600" spc="-5">
                <a:latin typeface="Times New Roman"/>
                <a:cs typeface="Times New Roman"/>
              </a:rPr>
              <a:t>e</a:t>
            </a:r>
            <a:r>
              <a:rPr dirty="0" smtClean="0" sz="1600" spc="-5">
                <a:latin typeface="Times New Roman"/>
                <a:cs typeface="Times New Roman"/>
              </a:rPr>
              <a:t>.</a:t>
            </a:r>
            <a:endParaRPr sz="1600">
              <a:latin typeface="Times New Roman"/>
              <a:cs typeface="Times New Roman"/>
            </a:endParaRPr>
          </a:p>
          <a:p>
            <a:pPr marL="469900" indent="-228600">
              <a:lnSpc>
                <a:spcPct val="100000"/>
              </a:lnSpc>
              <a:spcBef>
                <a:spcPts val="190"/>
              </a:spcBef>
              <a:buFont typeface="Times New Roman"/>
              <a:buAutoNum type="arabicPeriod"/>
              <a:tabLst>
                <a:tab pos="469900" algn="l"/>
              </a:tabLst>
            </a:pPr>
            <a:r>
              <a:rPr dirty="0" smtClean="0" sz="1600" spc="-10">
                <a:latin typeface="Times New Roman"/>
                <a:cs typeface="Times New Roman"/>
                <a:hlinkClick r:id="rId2"/>
              </a:rPr>
              <a:t>http://</a:t>
            </a:r>
            <a:r>
              <a:rPr dirty="0" smtClean="0" sz="1600" spc="5">
                <a:latin typeface="Times New Roman"/>
                <a:cs typeface="Times New Roman"/>
                <a:hlinkClick r:id="rId2"/>
              </a:rPr>
              <a:t>i</a:t>
            </a:r>
            <a:r>
              <a:rPr dirty="0" smtClean="0" sz="1600" spc="-50">
                <a:latin typeface="Times New Roman"/>
                <a:cs typeface="Times New Roman"/>
                <a:hlinkClick r:id="rId2"/>
              </a:rPr>
              <a:t>m</a:t>
            </a:r>
            <a:r>
              <a:rPr dirty="0" smtClean="0" sz="1600" spc="-5">
                <a:latin typeface="Times New Roman"/>
                <a:cs typeface="Times New Roman"/>
                <a:hlinkClick r:id="rId2"/>
              </a:rPr>
              <a:t>t</a:t>
            </a:r>
            <a:r>
              <a:rPr dirty="0" smtClean="0" sz="1600" spc="5">
                <a:latin typeface="Times New Roman"/>
                <a:cs typeface="Times New Roman"/>
                <a:hlinkClick r:id="rId2"/>
              </a:rPr>
              <a:t>i</a:t>
            </a:r>
            <a:r>
              <a:rPr dirty="0" smtClean="0" sz="1600" spc="-10">
                <a:latin typeface="Times New Roman"/>
                <a:cs typeface="Times New Roman"/>
                <a:hlinkClick r:id="rId2"/>
              </a:rPr>
              <a:t>azh</a:t>
            </a:r>
            <a:r>
              <a:rPr dirty="0" smtClean="0" sz="1600" spc="-5">
                <a:latin typeface="Times New Roman"/>
                <a:cs typeface="Times New Roman"/>
                <a:hlinkClick r:id="rId2"/>
              </a:rPr>
              <a:t>u</a:t>
            </a:r>
            <a:r>
              <a:rPr dirty="0" smtClean="0" sz="1600" spc="-10">
                <a:latin typeface="Times New Roman"/>
                <a:cs typeface="Times New Roman"/>
                <a:hlinkClick r:id="rId2"/>
              </a:rPr>
              <a:t>ssainkalwar</a:t>
            </a:r>
            <a:r>
              <a:rPr dirty="0" smtClean="0" sz="1600" spc="-15">
                <a:latin typeface="Times New Roman"/>
                <a:cs typeface="Times New Roman"/>
                <a:hlinkClick r:id="rId2"/>
              </a:rPr>
              <a:t>.</a:t>
            </a:r>
            <a:r>
              <a:rPr dirty="0" smtClean="0" sz="1600" spc="-10">
                <a:latin typeface="Times New Roman"/>
                <a:cs typeface="Times New Roman"/>
                <a:hlinkClick r:id="rId2"/>
              </a:rPr>
              <a:t>weeb</a:t>
            </a:r>
            <a:r>
              <a:rPr dirty="0" smtClean="0" sz="1600" spc="5">
                <a:latin typeface="Times New Roman"/>
                <a:cs typeface="Times New Roman"/>
                <a:hlinkClick r:id="rId2"/>
              </a:rPr>
              <a:t>l</a:t>
            </a:r>
            <a:r>
              <a:rPr dirty="0" smtClean="0" sz="1600" spc="-20">
                <a:latin typeface="Times New Roman"/>
                <a:cs typeface="Times New Roman"/>
                <a:hlinkClick r:id="rId2"/>
              </a:rPr>
              <a:t>y</a:t>
            </a:r>
            <a:r>
              <a:rPr dirty="0" smtClean="0" sz="1600" spc="-10">
                <a:latin typeface="Times New Roman"/>
                <a:cs typeface="Times New Roman"/>
                <a:hlinkClick r:id="rId2"/>
              </a:rPr>
              <a:t>.c</a:t>
            </a:r>
            <a:r>
              <a:rPr dirty="0" smtClean="0" sz="1600" spc="0">
                <a:latin typeface="Times New Roman"/>
                <a:cs typeface="Times New Roman"/>
                <a:hlinkClick r:id="rId2"/>
              </a:rPr>
              <a:t>o</a:t>
            </a:r>
            <a:r>
              <a:rPr dirty="0" smtClean="0" sz="1600" spc="-10">
                <a:latin typeface="Times New Roman"/>
                <a:cs typeface="Times New Roman"/>
                <a:hlinkClick r:id="rId2"/>
              </a:rPr>
              <a:t>m.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45"/>
              </a:spcBef>
            </a:pPr>
            <a:endParaRPr sz="1000"/>
          </a:p>
          <a:p>
            <a:pPr algn="just" marL="12700" marR="12700" indent="132080">
              <a:lnSpc>
                <a:spcPct val="110400"/>
              </a:lnSpc>
            </a:pPr>
            <a:r>
              <a:rPr dirty="0" smtClean="0" sz="1400" b="1">
                <a:latin typeface="Times New Roman"/>
                <a:cs typeface="Times New Roman"/>
              </a:rPr>
              <a:t>Stab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li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y 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por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m 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spec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n. 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If 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stem 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 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ble 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tra</a:t>
            </a:r>
            <a:r>
              <a:rPr dirty="0" smtClean="0" sz="1400" spc="-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 re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-st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oot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ot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 a speci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nse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-st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 error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950"/>
              </a:lnSpc>
              <a:spcBef>
                <a:spcPts val="46"/>
              </a:spcBef>
            </a:pPr>
            <a:endParaRPr sz="950"/>
          </a:p>
          <a:p>
            <a:pPr marL="12700" marR="17780">
              <a:lnSpc>
                <a:spcPct val="110000"/>
              </a:lnSpc>
            </a:pPr>
            <a:r>
              <a:rPr dirty="0" smtClean="0" sz="1400" b="1">
                <a:latin typeface="Times New Roman"/>
                <a:cs typeface="Times New Roman"/>
              </a:rPr>
              <a:t>Tra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sfer</a:t>
            </a:r>
            <a:r>
              <a:rPr dirty="0" smtClean="0" sz="1400" spc="90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latin typeface="Times New Roman"/>
                <a:cs typeface="Times New Roman"/>
              </a:rPr>
              <a:t>un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on:</a:t>
            </a:r>
            <a:r>
              <a:rPr dirty="0" smtClean="0" sz="1400" spc="90" b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sfer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(S)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io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pl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rm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0">
                <a:latin typeface="Times New Roman"/>
                <a:cs typeface="Times New Roman"/>
              </a:rPr>
              <a:t> 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pl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der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ial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ze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5940" y="5720969"/>
            <a:ext cx="5578475" cy="14217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er 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ps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64"/>
              </a:spcBef>
            </a:pPr>
            <a:endParaRPr sz="1100"/>
          </a:p>
          <a:p>
            <a:pPr marL="927100" indent="-228600">
              <a:lnSpc>
                <a:spcPct val="100000"/>
              </a:lnSpc>
              <a:buFont typeface="Times New Roman"/>
              <a:buAutoNum type="arabicPeriod"/>
              <a:tabLst>
                <a:tab pos="92710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stem</a:t>
            </a:r>
            <a:endParaRPr sz="1400">
              <a:latin typeface="Times New Roman"/>
              <a:cs typeface="Times New Roman"/>
            </a:endParaRPr>
          </a:p>
          <a:p>
            <a:pPr marL="927100" indent="-228600">
              <a:lnSpc>
                <a:spcPct val="100000"/>
              </a:lnSpc>
              <a:spcBef>
                <a:spcPts val="180"/>
              </a:spcBef>
              <a:buFont typeface="Times New Roman"/>
              <a:buAutoNum type="arabicPeriod"/>
              <a:tabLst>
                <a:tab pos="92710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 d</a:t>
            </a:r>
            <a:r>
              <a:rPr dirty="0" smtClean="0" sz="1400" spc="15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q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har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cte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ics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endParaRPr sz="1400">
              <a:latin typeface="Times New Roman"/>
              <a:cs typeface="Times New Roman"/>
            </a:endParaRPr>
          </a:p>
          <a:p>
            <a:pPr marL="927100" indent="-228600">
              <a:lnSpc>
                <a:spcPct val="100000"/>
              </a:lnSpc>
              <a:spcBef>
                <a:spcPts val="165"/>
              </a:spcBef>
              <a:buFont typeface="Times New Roman"/>
              <a:buAutoNum type="arabicPeriod"/>
              <a:tabLst>
                <a:tab pos="927100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se 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s</a:t>
            </a:r>
            <a:r>
              <a:rPr dirty="0" smtClean="0" sz="1400" spc="-15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for 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88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dirty="0" smtClean="0" sz="1400" b="1">
                <a:latin typeface="Times New Roman"/>
                <a:cs typeface="Times New Roman"/>
              </a:rPr>
              <a:t>Tra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sfer </a:t>
            </a:r>
            <a:r>
              <a:rPr dirty="0" smtClean="0" sz="1400" spc="-10" b="1"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latin typeface="Times New Roman"/>
                <a:cs typeface="Times New Roman"/>
              </a:rPr>
              <a:t>unc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 </a:t>
            </a:r>
            <a:r>
              <a:rPr dirty="0" smtClean="0" sz="1400" spc="-15" b="1">
                <a:latin typeface="Times New Roman"/>
                <a:cs typeface="Times New Roman"/>
              </a:rPr>
              <a:t>h</a:t>
            </a:r>
            <a:r>
              <a:rPr dirty="0" smtClean="0" sz="1400" spc="0" b="1">
                <a:latin typeface="Times New Roman"/>
                <a:cs typeface="Times New Roman"/>
              </a:rPr>
              <a:t>as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20" b="1">
                <a:latin typeface="Times New Roman"/>
                <a:cs typeface="Times New Roman"/>
              </a:rPr>
              <a:t>h</a:t>
            </a:r>
            <a:r>
              <a:rPr dirty="0" smtClean="0" sz="1400" spc="0" b="1">
                <a:latin typeface="Times New Roman"/>
                <a:cs typeface="Times New Roman"/>
              </a:rPr>
              <a:t>e for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5940" y="8363966"/>
            <a:ext cx="5740400" cy="5899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87"/>
              </a:spcBef>
            </a:pPr>
            <a:endParaRPr sz="1100"/>
          </a:p>
          <a:p>
            <a:pPr marL="469900" indent="-228600">
              <a:lnSpc>
                <a:spcPct val="100000"/>
              </a:lnSpc>
              <a:buFont typeface="Arial"/>
              <a:buChar char="•"/>
              <a:tabLst>
                <a:tab pos="469900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tor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pol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no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ial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a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sfer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 ca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‘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’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193540" y="4967351"/>
            <a:ext cx="719963" cy="103504"/>
          </a:xfrm>
          <a:custGeom>
            <a:avLst/>
            <a:gdLst/>
            <a:ahLst/>
            <a:cxnLst/>
            <a:rect l="l" t="t" r="r" b="b"/>
            <a:pathLst>
              <a:path w="719963" h="103504">
                <a:moveTo>
                  <a:pt x="694617" y="51752"/>
                </a:moveTo>
                <a:lnTo>
                  <a:pt x="627888" y="90677"/>
                </a:lnTo>
                <a:lnTo>
                  <a:pt x="624967" y="92456"/>
                </a:lnTo>
                <a:lnTo>
                  <a:pt x="623824" y="96393"/>
                </a:lnTo>
                <a:lnTo>
                  <a:pt x="627380" y="102488"/>
                </a:lnTo>
                <a:lnTo>
                  <a:pt x="631317" y="103504"/>
                </a:lnTo>
                <a:lnTo>
                  <a:pt x="709072" y="58165"/>
                </a:lnTo>
                <a:lnTo>
                  <a:pt x="707389" y="58165"/>
                </a:lnTo>
                <a:lnTo>
                  <a:pt x="707389" y="57276"/>
                </a:lnTo>
                <a:lnTo>
                  <a:pt x="704088" y="57276"/>
                </a:lnTo>
                <a:lnTo>
                  <a:pt x="694617" y="51752"/>
                </a:lnTo>
                <a:close/>
              </a:path>
              <a:path w="719963" h="103504">
                <a:moveTo>
                  <a:pt x="683840" y="45465"/>
                </a:moveTo>
                <a:lnTo>
                  <a:pt x="0" y="45465"/>
                </a:lnTo>
                <a:lnTo>
                  <a:pt x="0" y="58165"/>
                </a:lnTo>
                <a:lnTo>
                  <a:pt x="683622" y="58165"/>
                </a:lnTo>
                <a:lnTo>
                  <a:pt x="694617" y="51752"/>
                </a:lnTo>
                <a:lnTo>
                  <a:pt x="683840" y="45465"/>
                </a:lnTo>
                <a:close/>
              </a:path>
              <a:path w="719963" h="103504">
                <a:moveTo>
                  <a:pt x="709100" y="45465"/>
                </a:moveTo>
                <a:lnTo>
                  <a:pt x="707389" y="45465"/>
                </a:lnTo>
                <a:lnTo>
                  <a:pt x="707389" y="58165"/>
                </a:lnTo>
                <a:lnTo>
                  <a:pt x="709072" y="58165"/>
                </a:lnTo>
                <a:lnTo>
                  <a:pt x="719963" y="51815"/>
                </a:lnTo>
                <a:lnTo>
                  <a:pt x="709100" y="45465"/>
                </a:lnTo>
                <a:close/>
              </a:path>
              <a:path w="719963" h="103504">
                <a:moveTo>
                  <a:pt x="704088" y="46227"/>
                </a:moveTo>
                <a:lnTo>
                  <a:pt x="694617" y="51752"/>
                </a:lnTo>
                <a:lnTo>
                  <a:pt x="704088" y="57276"/>
                </a:lnTo>
                <a:lnTo>
                  <a:pt x="704088" y="46227"/>
                </a:lnTo>
                <a:close/>
              </a:path>
              <a:path w="719963" h="103504">
                <a:moveTo>
                  <a:pt x="707389" y="46227"/>
                </a:moveTo>
                <a:lnTo>
                  <a:pt x="704088" y="46227"/>
                </a:lnTo>
                <a:lnTo>
                  <a:pt x="704088" y="57276"/>
                </a:lnTo>
                <a:lnTo>
                  <a:pt x="707389" y="57276"/>
                </a:lnTo>
                <a:lnTo>
                  <a:pt x="707389" y="46227"/>
                </a:lnTo>
                <a:close/>
              </a:path>
              <a:path w="719963" h="103504">
                <a:moveTo>
                  <a:pt x="631317" y="0"/>
                </a:moveTo>
                <a:lnTo>
                  <a:pt x="627380" y="1143"/>
                </a:lnTo>
                <a:lnTo>
                  <a:pt x="625601" y="4063"/>
                </a:lnTo>
                <a:lnTo>
                  <a:pt x="623824" y="7112"/>
                </a:lnTo>
                <a:lnTo>
                  <a:pt x="624967" y="11049"/>
                </a:lnTo>
                <a:lnTo>
                  <a:pt x="627888" y="12826"/>
                </a:lnTo>
                <a:lnTo>
                  <a:pt x="694617" y="51752"/>
                </a:lnTo>
                <a:lnTo>
                  <a:pt x="704088" y="46227"/>
                </a:lnTo>
                <a:lnTo>
                  <a:pt x="707389" y="46227"/>
                </a:lnTo>
                <a:lnTo>
                  <a:pt x="707389" y="45465"/>
                </a:lnTo>
                <a:lnTo>
                  <a:pt x="709100" y="45465"/>
                </a:lnTo>
                <a:lnTo>
                  <a:pt x="631317" y="0"/>
                </a:lnTo>
                <a:close/>
              </a:path>
            </a:pathLst>
          </a:custGeom>
          <a:solidFill>
            <a:srgbClr val="497DB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3137916" y="4559808"/>
            <a:ext cx="1175004" cy="9585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3147060" y="4614671"/>
            <a:ext cx="1156715" cy="84886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3185922" y="4587240"/>
            <a:ext cx="1079931" cy="8636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3185922" y="4587240"/>
            <a:ext cx="1079931" cy="863600"/>
          </a:xfrm>
          <a:custGeom>
            <a:avLst/>
            <a:gdLst/>
            <a:ahLst/>
            <a:cxnLst/>
            <a:rect l="l" t="t" r="r" b="b"/>
            <a:pathLst>
              <a:path w="1079931" h="863600">
                <a:moveTo>
                  <a:pt x="0" y="863600"/>
                </a:moveTo>
                <a:lnTo>
                  <a:pt x="1079931" y="863600"/>
                </a:lnTo>
                <a:lnTo>
                  <a:pt x="1079931" y="0"/>
                </a:lnTo>
                <a:lnTo>
                  <a:pt x="0" y="0"/>
                </a:lnTo>
                <a:lnTo>
                  <a:pt x="0" y="863600"/>
                </a:lnTo>
                <a:close/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3189732" y="4637532"/>
            <a:ext cx="1071371" cy="76352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3517519" y="4869815"/>
            <a:ext cx="413384" cy="2984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800">
                <a:latin typeface="Calibri"/>
                <a:cs typeface="Calibri"/>
              </a:rPr>
              <a:t>G(S)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451480" y="4969128"/>
            <a:ext cx="720089" cy="103378"/>
          </a:xfrm>
          <a:custGeom>
            <a:avLst/>
            <a:gdLst/>
            <a:ahLst/>
            <a:cxnLst/>
            <a:rect l="l" t="t" r="r" b="b"/>
            <a:pathLst>
              <a:path w="720089" h="103378">
                <a:moveTo>
                  <a:pt x="694853" y="51689"/>
                </a:moveTo>
                <a:lnTo>
                  <a:pt x="628014" y="90678"/>
                </a:lnTo>
                <a:lnTo>
                  <a:pt x="624967" y="92329"/>
                </a:lnTo>
                <a:lnTo>
                  <a:pt x="623951" y="96266"/>
                </a:lnTo>
                <a:lnTo>
                  <a:pt x="627507" y="102362"/>
                </a:lnTo>
                <a:lnTo>
                  <a:pt x="631444" y="103378"/>
                </a:lnTo>
                <a:lnTo>
                  <a:pt x="709199" y="58038"/>
                </a:lnTo>
                <a:lnTo>
                  <a:pt x="707389" y="58038"/>
                </a:lnTo>
                <a:lnTo>
                  <a:pt x="707389" y="57150"/>
                </a:lnTo>
                <a:lnTo>
                  <a:pt x="704214" y="57150"/>
                </a:lnTo>
                <a:lnTo>
                  <a:pt x="694853" y="51689"/>
                </a:lnTo>
                <a:close/>
              </a:path>
              <a:path w="720089" h="103378">
                <a:moveTo>
                  <a:pt x="683967" y="45338"/>
                </a:moveTo>
                <a:lnTo>
                  <a:pt x="0" y="45338"/>
                </a:lnTo>
                <a:lnTo>
                  <a:pt x="0" y="58038"/>
                </a:lnTo>
                <a:lnTo>
                  <a:pt x="683967" y="58038"/>
                </a:lnTo>
                <a:lnTo>
                  <a:pt x="694853" y="51689"/>
                </a:lnTo>
                <a:lnTo>
                  <a:pt x="683967" y="45338"/>
                </a:lnTo>
                <a:close/>
              </a:path>
              <a:path w="720089" h="103378">
                <a:moveTo>
                  <a:pt x="709199" y="45338"/>
                </a:moveTo>
                <a:lnTo>
                  <a:pt x="707389" y="45338"/>
                </a:lnTo>
                <a:lnTo>
                  <a:pt x="707389" y="58038"/>
                </a:lnTo>
                <a:lnTo>
                  <a:pt x="709199" y="58038"/>
                </a:lnTo>
                <a:lnTo>
                  <a:pt x="720089" y="51688"/>
                </a:lnTo>
                <a:lnTo>
                  <a:pt x="709199" y="45338"/>
                </a:lnTo>
                <a:close/>
              </a:path>
              <a:path w="720089" h="103378">
                <a:moveTo>
                  <a:pt x="704214" y="46228"/>
                </a:moveTo>
                <a:lnTo>
                  <a:pt x="694853" y="51689"/>
                </a:lnTo>
                <a:lnTo>
                  <a:pt x="704214" y="57150"/>
                </a:lnTo>
                <a:lnTo>
                  <a:pt x="704214" y="46228"/>
                </a:lnTo>
                <a:close/>
              </a:path>
              <a:path w="720089" h="103378">
                <a:moveTo>
                  <a:pt x="707389" y="46228"/>
                </a:moveTo>
                <a:lnTo>
                  <a:pt x="704214" y="46228"/>
                </a:lnTo>
                <a:lnTo>
                  <a:pt x="704214" y="57150"/>
                </a:lnTo>
                <a:lnTo>
                  <a:pt x="707389" y="57150"/>
                </a:lnTo>
                <a:lnTo>
                  <a:pt x="707389" y="46228"/>
                </a:lnTo>
                <a:close/>
              </a:path>
              <a:path w="720089" h="103378">
                <a:moveTo>
                  <a:pt x="631444" y="0"/>
                </a:moveTo>
                <a:lnTo>
                  <a:pt x="627507" y="1016"/>
                </a:lnTo>
                <a:lnTo>
                  <a:pt x="625729" y="4063"/>
                </a:lnTo>
                <a:lnTo>
                  <a:pt x="623951" y="6985"/>
                </a:lnTo>
                <a:lnTo>
                  <a:pt x="624967" y="10922"/>
                </a:lnTo>
                <a:lnTo>
                  <a:pt x="694853" y="51689"/>
                </a:lnTo>
                <a:lnTo>
                  <a:pt x="704214" y="46228"/>
                </a:lnTo>
                <a:lnTo>
                  <a:pt x="707389" y="46228"/>
                </a:lnTo>
                <a:lnTo>
                  <a:pt x="707389" y="45338"/>
                </a:lnTo>
                <a:lnTo>
                  <a:pt x="709199" y="45338"/>
                </a:lnTo>
                <a:lnTo>
                  <a:pt x="631444" y="0"/>
                </a:lnTo>
                <a:close/>
              </a:path>
            </a:pathLst>
          </a:custGeom>
          <a:solidFill>
            <a:srgbClr val="497DB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4849367" y="4849367"/>
            <a:ext cx="537972" cy="27889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4928996" y="4839334"/>
            <a:ext cx="379730" cy="2984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800">
                <a:latin typeface="Calibri"/>
                <a:cs typeface="Calibri"/>
              </a:rPr>
              <a:t>Y</a:t>
            </a:r>
            <a:r>
              <a:rPr dirty="0" smtClean="0" sz="1800" spc="-10">
                <a:latin typeface="Calibri"/>
                <a:cs typeface="Calibri"/>
              </a:rPr>
              <a:t>(</a:t>
            </a:r>
            <a:r>
              <a:rPr dirty="0" smtClean="0" sz="1800" spc="0">
                <a:latin typeface="Calibri"/>
                <a:cs typeface="Calibri"/>
              </a:rPr>
              <a:t>S)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941576" y="4882896"/>
            <a:ext cx="571500" cy="27889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2020570" y="4872863"/>
            <a:ext cx="413384" cy="2984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800" i="1">
                <a:latin typeface="Calibri"/>
                <a:cs typeface="Calibri"/>
              </a:rPr>
              <a:t>U</a:t>
            </a:r>
            <a:r>
              <a:rPr dirty="0" smtClean="0" sz="1800" spc="-10" i="1">
                <a:latin typeface="Calibri"/>
                <a:cs typeface="Calibri"/>
              </a:rPr>
              <a:t>(</a:t>
            </a:r>
            <a:r>
              <a:rPr dirty="0" smtClean="0" sz="1800" spc="0" i="1">
                <a:latin typeface="Calibri"/>
                <a:cs typeface="Calibri"/>
              </a:rPr>
              <a:t>S)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600709" y="7449184"/>
            <a:ext cx="4626610" cy="72770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25" name="object 2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9017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51104"/>
            <a:ext cx="51371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15">
                <a:latin typeface="Cambria"/>
                <a:cs typeface="Cambria"/>
              </a:rPr>
              <a:t>C</a:t>
            </a:r>
            <a:r>
              <a:rPr dirty="0" smtClean="0" sz="1200" spc="0">
                <a:latin typeface="Cambria"/>
                <a:cs typeface="Cambria"/>
              </a:rPr>
              <a:t>ont</a:t>
            </a:r>
            <a:r>
              <a:rPr dirty="0" smtClean="0" sz="1200" spc="-10">
                <a:latin typeface="Cambria"/>
                <a:cs typeface="Cambria"/>
              </a:rPr>
              <a:t>r</a:t>
            </a:r>
            <a:r>
              <a:rPr dirty="0" smtClean="0" sz="1200" spc="0">
                <a:latin typeface="Cambria"/>
                <a:cs typeface="Cambria"/>
              </a:rPr>
              <a:t>ol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64528" y="451104"/>
            <a:ext cx="39941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Cambria"/>
                <a:cs typeface="Cambria"/>
              </a:rPr>
              <a:t>Lec.</a:t>
            </a:r>
            <a:r>
              <a:rPr dirty="0" smtClean="0" sz="1200" spc="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5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30351" y="686562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530351" y="653795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530351" y="921760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530351" y="925037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535940" y="2503169"/>
            <a:ext cx="289369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So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1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er 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5940" y="3634359"/>
            <a:ext cx="211391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c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ara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 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5940" y="4559427"/>
            <a:ext cx="244475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array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ff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35940" y="6408801"/>
            <a:ext cx="6417310" cy="4159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For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K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ust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oef</a:t>
            </a:r>
            <a:r>
              <a:rPr dirty="0" smtClean="0" sz="1400" spc="-10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ir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colu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ust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ve.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here</a:t>
            </a:r>
            <a:r>
              <a:rPr dirty="0" smtClean="0" sz="1400" spc="-10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ore,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143125" y="914400"/>
            <a:ext cx="4132707" cy="14452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548640" y="2882010"/>
            <a:ext cx="2821305" cy="6019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548640" y="4011421"/>
            <a:ext cx="2305685" cy="4064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548640" y="4937759"/>
            <a:ext cx="1711325" cy="131292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1468755" y="7143115"/>
            <a:ext cx="914400" cy="36258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741668" y="9261550"/>
            <a:ext cx="496570" cy="1790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10</a:t>
            </a:r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51104"/>
            <a:ext cx="51371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15">
                <a:latin typeface="Cambria"/>
                <a:cs typeface="Cambria"/>
              </a:rPr>
              <a:t>C</a:t>
            </a:r>
            <a:r>
              <a:rPr dirty="0" smtClean="0" sz="1200" spc="0">
                <a:latin typeface="Cambria"/>
                <a:cs typeface="Cambria"/>
              </a:rPr>
              <a:t>ont</a:t>
            </a:r>
            <a:r>
              <a:rPr dirty="0" smtClean="0" sz="1200" spc="-10">
                <a:latin typeface="Cambria"/>
                <a:cs typeface="Cambria"/>
              </a:rPr>
              <a:t>r</a:t>
            </a:r>
            <a:r>
              <a:rPr dirty="0" smtClean="0" sz="1200" spc="0">
                <a:latin typeface="Cambria"/>
                <a:cs typeface="Cambria"/>
              </a:rPr>
              <a:t>ol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64528" y="451104"/>
            <a:ext cx="39941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Cambria"/>
                <a:cs typeface="Cambria"/>
              </a:rPr>
              <a:t>Lec.</a:t>
            </a:r>
            <a:r>
              <a:rPr dirty="0" smtClean="0" sz="1200" spc="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5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30351" y="686562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530351" y="653795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530351" y="921760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530351" y="925037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535940" y="900430"/>
            <a:ext cx="6703059" cy="63265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3823335">
              <a:lnSpc>
                <a:spcPct val="100000"/>
              </a:lnSpc>
            </a:pPr>
            <a:r>
              <a:rPr dirty="0" smtClean="0" sz="1600" spc="-10" b="1" u="heavy">
                <a:solidFill>
                  <a:srgbClr val="006464"/>
                </a:solidFill>
                <a:latin typeface="Times New Roman"/>
                <a:cs typeface="Times New Roman"/>
              </a:rPr>
              <a:t>Ro</a:t>
            </a:r>
            <a:r>
              <a:rPr dirty="0" smtClean="0" sz="1600" spc="-10" b="1" u="heavy">
                <a:solidFill>
                  <a:srgbClr val="006464"/>
                </a:solidFill>
                <a:latin typeface="Times New Roman"/>
                <a:cs typeface="Times New Roman"/>
              </a:rPr>
              <a:t>o</a:t>
            </a:r>
            <a:r>
              <a:rPr dirty="0" smtClean="0" sz="1600" spc="-10" b="1" u="heavy">
                <a:solidFill>
                  <a:srgbClr val="006464"/>
                </a:solidFill>
                <a:latin typeface="Times New Roman"/>
                <a:cs typeface="Times New Roman"/>
              </a:rPr>
              <a:t>t</a:t>
            </a:r>
            <a:r>
              <a:rPr dirty="0" smtClean="0" sz="1600" spc="-15" b="1" u="heavy">
                <a:solidFill>
                  <a:srgbClr val="006464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-15" b="1" u="heavy">
                <a:solidFill>
                  <a:srgbClr val="006464"/>
                </a:solidFill>
                <a:latin typeface="Times New Roman"/>
                <a:cs typeface="Times New Roman"/>
              </a:rPr>
              <a:t>L</a:t>
            </a:r>
            <a:r>
              <a:rPr dirty="0" smtClean="0" sz="1600" spc="-5" b="1" u="heavy">
                <a:solidFill>
                  <a:srgbClr val="006464"/>
                </a:solidFill>
                <a:latin typeface="Times New Roman"/>
                <a:cs typeface="Times New Roman"/>
              </a:rPr>
              <a:t>o</a:t>
            </a:r>
            <a:r>
              <a:rPr dirty="0" smtClean="0" sz="1600" spc="-10" b="1" u="heavy">
                <a:solidFill>
                  <a:srgbClr val="006464"/>
                </a:solidFill>
                <a:latin typeface="Times New Roman"/>
                <a:cs typeface="Times New Roman"/>
              </a:rPr>
              <a:t>cus</a:t>
            </a:r>
            <a:r>
              <a:rPr dirty="0" smtClean="0" sz="1600" spc="-5" b="1" u="heavy">
                <a:solidFill>
                  <a:srgbClr val="006464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-15" b="1" u="heavy">
                <a:solidFill>
                  <a:srgbClr val="006464"/>
                </a:solidFill>
                <a:latin typeface="Times New Roman"/>
                <a:cs typeface="Times New Roman"/>
              </a:rPr>
              <a:t>M</a:t>
            </a:r>
            <a:r>
              <a:rPr dirty="0" smtClean="0" sz="1600" spc="-10" b="1" u="heavy">
                <a:solidFill>
                  <a:srgbClr val="006464"/>
                </a:solidFill>
                <a:latin typeface="Times New Roman"/>
                <a:cs typeface="Times New Roman"/>
              </a:rPr>
              <a:t>et</a:t>
            </a:r>
            <a:r>
              <a:rPr dirty="0" smtClean="0" sz="1600" spc="-5" b="1" u="heavy">
                <a:solidFill>
                  <a:srgbClr val="006464"/>
                </a:solidFill>
                <a:latin typeface="Times New Roman"/>
                <a:cs typeface="Times New Roman"/>
              </a:rPr>
              <a:t>h</a:t>
            </a:r>
            <a:r>
              <a:rPr dirty="0" smtClean="0" sz="1600" spc="-10" b="1" u="heavy">
                <a:solidFill>
                  <a:srgbClr val="006464"/>
                </a:solidFill>
                <a:latin typeface="Times New Roman"/>
                <a:cs typeface="Times New Roman"/>
              </a:rPr>
              <a:t>o</a:t>
            </a:r>
            <a:r>
              <a:rPr dirty="0" smtClean="0" sz="1600" spc="0" b="1" u="heavy">
                <a:solidFill>
                  <a:srgbClr val="006464"/>
                </a:solidFill>
                <a:latin typeface="Times New Roman"/>
                <a:cs typeface="Times New Roman"/>
              </a:rPr>
              <a:t>d</a:t>
            </a:r>
            <a:r>
              <a:rPr dirty="0" smtClean="0" sz="1600" spc="-15" b="1" u="heavy">
                <a:solidFill>
                  <a:srgbClr val="006464"/>
                </a:solidFill>
                <a:latin typeface="Times New Roman"/>
                <a:cs typeface="Times New Roman"/>
              </a:rPr>
              <a:t>-</a:t>
            </a:r>
            <a:r>
              <a:rPr dirty="0" smtClean="0" sz="1600" spc="-10" b="1" u="heavy">
                <a:solidFill>
                  <a:srgbClr val="006464"/>
                </a:solidFill>
                <a:latin typeface="Times New Roman"/>
                <a:cs typeface="Times New Roman"/>
              </a:rPr>
              <a:t>introdu</a:t>
            </a:r>
            <a:r>
              <a:rPr dirty="0" smtClean="0" sz="1600" spc="0" b="1" u="heavy">
                <a:solidFill>
                  <a:srgbClr val="006464"/>
                </a:solidFill>
                <a:latin typeface="Times New Roman"/>
                <a:cs typeface="Times New Roman"/>
              </a:rPr>
              <a:t>c</a:t>
            </a:r>
            <a:r>
              <a:rPr dirty="0" smtClean="0" sz="1600" spc="-10" b="1" u="heavy">
                <a:solidFill>
                  <a:srgbClr val="006464"/>
                </a:solidFill>
                <a:latin typeface="Times New Roman"/>
                <a:cs typeface="Times New Roman"/>
              </a:rPr>
              <a:t>tion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ts val="850"/>
              </a:lnSpc>
              <a:spcBef>
                <a:spcPts val="18"/>
              </a:spcBef>
            </a:pPr>
            <a:endParaRPr sz="850"/>
          </a:p>
          <a:p>
            <a:pPr algn="just" marL="12700" marR="12700" indent="88265">
              <a:lnSpc>
                <a:spcPct val="1438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14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y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1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nt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per</a:t>
            </a:r>
            <a:r>
              <a:rPr dirty="0" smtClean="0" sz="1400" spc="-10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ce </a:t>
            </a:r>
            <a:r>
              <a:rPr dirty="0" smtClean="0" sz="1400" spc="-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</a:t>
            </a:r>
            <a:r>
              <a:rPr dirty="0" smtClean="0" sz="1400" spc="-114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stem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14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ire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tly</a:t>
            </a:r>
            <a:r>
              <a:rPr dirty="0" smtClean="0" sz="1400" spc="0">
                <a:latin typeface="Times New Roman"/>
                <a:cs typeface="Times New Roman"/>
              </a:rPr>
              <a:t> re</a:t>
            </a:r>
            <a:r>
              <a:rPr dirty="0" smtClean="0" sz="1400" spc="5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2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ter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5" i="1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pl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ne.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 is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ly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nece</a:t>
            </a: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ry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ore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15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stem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par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eters</a:t>
            </a:r>
            <a:r>
              <a:rPr dirty="0" smtClean="0" sz="1400" spc="1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-1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0">
                <a:latin typeface="Times New Roman"/>
                <a:cs typeface="Times New Roman"/>
              </a:rPr>
              <a:t> 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n.</a:t>
            </a:r>
            <a:endParaRPr sz="1400">
              <a:latin typeface="Times New Roman"/>
              <a:cs typeface="Times New Roman"/>
            </a:endParaRPr>
          </a:p>
          <a:p>
            <a:pPr algn="just" marL="12700" marR="13335" indent="124460">
              <a:lnSpc>
                <a:spcPct val="143600"/>
              </a:lnSpc>
            </a:pPr>
            <a:r>
              <a:rPr dirty="0" smtClean="0" sz="1400">
                <a:latin typeface="Times New Roman"/>
                <a:cs typeface="Times New Roman"/>
              </a:rPr>
              <a:t>It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ete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lo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ts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5" i="1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pl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par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eter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nce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’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para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eter.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The</a:t>
            </a:r>
            <a:r>
              <a:rPr dirty="0" smtClean="0" sz="1400" spc="16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r</a:t>
            </a:r>
            <a:r>
              <a:rPr dirty="0" smtClean="0" sz="1400" spc="5" b="1">
                <a:latin typeface="Times New Roman"/>
                <a:cs typeface="Times New Roman"/>
              </a:rPr>
              <a:t>o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16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oc</a:t>
            </a:r>
            <a:r>
              <a:rPr dirty="0" smtClean="0" sz="1400" spc="-15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16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tech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latin typeface="Times New Roman"/>
                <a:cs typeface="Times New Roman"/>
              </a:rPr>
              <a:t>q</a:t>
            </a:r>
            <a:r>
              <a:rPr dirty="0" smtClean="0" sz="1400" spc="0" b="1">
                <a:latin typeface="Times New Roman"/>
                <a:cs typeface="Times New Roman"/>
              </a:rPr>
              <a:t>ue </a:t>
            </a:r>
            <a:r>
              <a:rPr dirty="0" smtClean="0" sz="1400" spc="-175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endParaRPr sz="1400">
              <a:latin typeface="Times New Roman"/>
              <a:cs typeface="Times New Roman"/>
            </a:endParaRPr>
          </a:p>
          <a:p>
            <a:pPr algn="just" marL="12700" marR="13335">
              <a:lnSpc>
                <a:spcPct val="143600"/>
              </a:lnSpc>
              <a:spcBef>
                <a:spcPts val="15"/>
              </a:spcBef>
            </a:pPr>
            <a:r>
              <a:rPr dirty="0" smtClean="0" sz="1400">
                <a:latin typeface="Times New Roman"/>
                <a:cs typeface="Times New Roman"/>
              </a:rPr>
              <a:t>sk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us </a:t>
            </a:r>
            <a:r>
              <a:rPr dirty="0" smtClean="0" sz="1400" spc="-1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14">
                <a:latin typeface="Times New Roman"/>
                <a:cs typeface="Times New Roman"/>
              </a:rPr>
              <a:t> </a:t>
            </a:r>
            <a:r>
              <a:rPr dirty="0" smtClean="0" sz="1400" spc="5" i="1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ne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eter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 </a:t>
            </a:r>
            <a:r>
              <a:rPr dirty="0" smtClean="0" sz="1400" spc="-10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as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iz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 e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ly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e. </a:t>
            </a:r>
            <a:r>
              <a:rPr dirty="0" smtClean="0" sz="1400" spc="-1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It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neer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ea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0">
                <a:latin typeface="Times New Roman"/>
                <a:cs typeface="Times New Roman"/>
              </a:rPr>
              <a:t> se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ty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stem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ara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eter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.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ot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oc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 te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que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2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 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eat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ur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z cr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650"/>
              </a:lnSpc>
              <a:spcBef>
                <a:spcPts val="5"/>
              </a:spcBef>
            </a:pPr>
            <a:endParaRPr sz="65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algn="just" marL="12700" marR="12700">
              <a:lnSpc>
                <a:spcPct val="143800"/>
              </a:lnSpc>
            </a:pPr>
            <a:r>
              <a:rPr dirty="0" smtClean="0" sz="1600" spc="-10" b="1" u="heavy">
                <a:latin typeface="Times New Roman"/>
                <a:cs typeface="Times New Roman"/>
              </a:rPr>
              <a:t>Ro</a:t>
            </a:r>
            <a:r>
              <a:rPr dirty="0" smtClean="0" sz="1600" spc="-10" b="1" u="heavy">
                <a:latin typeface="Times New Roman"/>
                <a:cs typeface="Times New Roman"/>
              </a:rPr>
              <a:t>o</a:t>
            </a:r>
            <a:r>
              <a:rPr dirty="0" smtClean="0" sz="1600" spc="-10" b="1" u="heavy">
                <a:latin typeface="Times New Roman"/>
                <a:cs typeface="Times New Roman"/>
              </a:rPr>
              <a:t>t</a:t>
            </a:r>
            <a:r>
              <a:rPr dirty="0" smtClean="0" sz="1600" spc="95" b="1" u="heavy">
                <a:latin typeface="Times New Roman"/>
                <a:cs typeface="Times New Roman"/>
              </a:rPr>
              <a:t> </a:t>
            </a:r>
            <a:r>
              <a:rPr dirty="0" smtClean="0" sz="1600" spc="-15" b="1" u="heavy">
                <a:latin typeface="Times New Roman"/>
                <a:cs typeface="Times New Roman"/>
              </a:rPr>
              <a:t>L</a:t>
            </a:r>
            <a:r>
              <a:rPr dirty="0" smtClean="0" sz="1600" spc="-5" b="1" u="heavy">
                <a:latin typeface="Times New Roman"/>
                <a:cs typeface="Times New Roman"/>
              </a:rPr>
              <a:t>o</a:t>
            </a:r>
            <a:r>
              <a:rPr dirty="0" smtClean="0" sz="1600" spc="-10" b="1" u="heavy">
                <a:latin typeface="Times New Roman"/>
                <a:cs typeface="Times New Roman"/>
              </a:rPr>
              <a:t>cus</a:t>
            </a:r>
            <a:r>
              <a:rPr dirty="0" smtClean="0" sz="1600" spc="100" b="1" u="heavy">
                <a:latin typeface="Times New Roman"/>
                <a:cs typeface="Times New Roman"/>
              </a:rPr>
              <a:t> </a:t>
            </a:r>
            <a:r>
              <a:rPr dirty="0" smtClean="0" sz="1600" spc="-15" b="1" u="heavy">
                <a:latin typeface="Times New Roman"/>
                <a:cs typeface="Times New Roman"/>
              </a:rPr>
              <a:t>M</a:t>
            </a:r>
            <a:r>
              <a:rPr dirty="0" smtClean="0" sz="1600" spc="-10" b="1" u="heavy">
                <a:latin typeface="Times New Roman"/>
                <a:cs typeface="Times New Roman"/>
              </a:rPr>
              <a:t>et</a:t>
            </a:r>
            <a:r>
              <a:rPr dirty="0" smtClean="0" sz="1600" spc="-5" b="1" u="heavy">
                <a:latin typeface="Times New Roman"/>
                <a:cs typeface="Times New Roman"/>
              </a:rPr>
              <a:t>h</a:t>
            </a:r>
            <a:r>
              <a:rPr dirty="0" smtClean="0" sz="1600" spc="-10" b="1" u="heavy">
                <a:latin typeface="Times New Roman"/>
                <a:cs typeface="Times New Roman"/>
              </a:rPr>
              <a:t>o</a:t>
            </a:r>
            <a:r>
              <a:rPr dirty="0" smtClean="0" sz="1600" spc="-10" b="1" u="heavy">
                <a:latin typeface="Times New Roman"/>
                <a:cs typeface="Times New Roman"/>
              </a:rPr>
              <a:t>d</a:t>
            </a:r>
            <a:r>
              <a:rPr dirty="0" smtClean="0" sz="1600" spc="120" b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va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0">
                <a:latin typeface="Times New Roman"/>
                <a:cs typeface="Times New Roman"/>
              </a:rPr>
              <a:t> de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 </a:t>
            </a:r>
            <a:r>
              <a:rPr dirty="0" smtClean="0" sz="1400" spc="-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ar </a:t>
            </a:r>
            <a:r>
              <a:rPr dirty="0" smtClean="0" sz="1400" spc="-114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ol </a:t>
            </a:r>
            <a:r>
              <a:rPr dirty="0" smtClean="0" sz="1400" spc="-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, </a:t>
            </a:r>
            <a:r>
              <a:rPr dirty="0" smtClean="0" sz="1400" spc="-1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nd </a:t>
            </a:r>
            <a:r>
              <a:rPr dirty="0" smtClean="0" sz="1400" spc="-1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14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4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oc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11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eth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1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ves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q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te </a:t>
            </a:r>
            <a:r>
              <a:rPr dirty="0" smtClean="0" sz="1400" spc="-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 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nce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ner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ch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45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zer</a:t>
            </a:r>
            <a:r>
              <a:rPr dirty="0" smtClean="0" sz="1400" spc="-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fi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 th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ts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stem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per</a:t>
            </a:r>
            <a:r>
              <a:rPr dirty="0" smtClean="0" sz="1400" spc="-10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ns.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eth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 to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ate re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very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qu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36"/>
              </a:spcBef>
            </a:pPr>
            <a:endParaRPr sz="700"/>
          </a:p>
          <a:p>
            <a:pPr algn="just" marL="12700" marR="3050540">
              <a:lnSpc>
                <a:spcPct val="100000"/>
              </a:lnSpc>
            </a:pPr>
            <a:r>
              <a:rPr dirty="0" smtClean="0" sz="1600" spc="-25" b="1" u="heavy">
                <a:latin typeface="Times New Roman"/>
                <a:cs typeface="Times New Roman"/>
              </a:rPr>
              <a:t>G</a:t>
            </a:r>
            <a:r>
              <a:rPr dirty="0" smtClean="0" sz="1600" spc="-10" b="1" u="heavy">
                <a:latin typeface="Times New Roman"/>
                <a:cs typeface="Times New Roman"/>
              </a:rPr>
              <a:t>eneral</a:t>
            </a:r>
            <a:r>
              <a:rPr dirty="0" smtClean="0" sz="1600" spc="5" b="1" u="heavy">
                <a:latin typeface="Times New Roman"/>
                <a:cs typeface="Times New Roman"/>
              </a:rPr>
              <a:t> </a:t>
            </a:r>
            <a:r>
              <a:rPr dirty="0" smtClean="0" sz="1600" spc="-10" b="1" u="heavy">
                <a:latin typeface="Times New Roman"/>
                <a:cs typeface="Times New Roman"/>
              </a:rPr>
              <a:t>Rules</a:t>
            </a:r>
            <a:r>
              <a:rPr dirty="0" smtClean="0" sz="1600" spc="5" b="1" u="heavy">
                <a:latin typeface="Times New Roman"/>
                <a:cs typeface="Times New Roman"/>
              </a:rPr>
              <a:t> </a:t>
            </a:r>
            <a:r>
              <a:rPr dirty="0" smtClean="0" sz="1600" spc="-10" b="1" u="heavy">
                <a:latin typeface="Times New Roman"/>
                <a:cs typeface="Times New Roman"/>
              </a:rPr>
              <a:t>for</a:t>
            </a:r>
            <a:r>
              <a:rPr dirty="0" smtClean="0" sz="1600" spc="5" b="1" u="heavy">
                <a:latin typeface="Times New Roman"/>
                <a:cs typeface="Times New Roman"/>
              </a:rPr>
              <a:t> </a:t>
            </a:r>
            <a:r>
              <a:rPr dirty="0" smtClean="0" sz="1600" spc="-10" b="1" u="heavy">
                <a:latin typeface="Times New Roman"/>
                <a:cs typeface="Times New Roman"/>
              </a:rPr>
              <a:t>Cons</a:t>
            </a:r>
            <a:r>
              <a:rPr dirty="0" smtClean="0" sz="1600" spc="-10" b="1" u="heavy">
                <a:latin typeface="Times New Roman"/>
                <a:cs typeface="Times New Roman"/>
              </a:rPr>
              <a:t>tru</a:t>
            </a:r>
            <a:r>
              <a:rPr dirty="0" smtClean="0" sz="1600" spc="-5" b="1" u="heavy">
                <a:latin typeface="Times New Roman"/>
                <a:cs typeface="Times New Roman"/>
              </a:rPr>
              <a:t>c</a:t>
            </a:r>
            <a:r>
              <a:rPr dirty="0" smtClean="0" sz="1600" spc="-10" b="1" u="heavy">
                <a:latin typeface="Times New Roman"/>
                <a:cs typeface="Times New Roman"/>
              </a:rPr>
              <a:t>ting</a:t>
            </a:r>
            <a:r>
              <a:rPr dirty="0" smtClean="0" sz="1600" spc="-5" b="1" u="heavy">
                <a:latin typeface="Times New Roman"/>
                <a:cs typeface="Times New Roman"/>
              </a:rPr>
              <a:t> </a:t>
            </a:r>
            <a:r>
              <a:rPr dirty="0" smtClean="0" sz="1600" spc="-15" b="1" u="heavy">
                <a:latin typeface="Times New Roman"/>
                <a:cs typeface="Times New Roman"/>
              </a:rPr>
              <a:t>R</a:t>
            </a:r>
            <a:r>
              <a:rPr dirty="0" smtClean="0" sz="1600" spc="5" b="1" u="heavy">
                <a:latin typeface="Times New Roman"/>
                <a:cs typeface="Times New Roman"/>
              </a:rPr>
              <a:t>o</a:t>
            </a:r>
            <a:r>
              <a:rPr dirty="0" smtClean="0" sz="1600" spc="-10" b="1" u="heavy">
                <a:latin typeface="Times New Roman"/>
                <a:cs typeface="Times New Roman"/>
              </a:rPr>
              <a:t>o</a:t>
            </a:r>
            <a:r>
              <a:rPr dirty="0" smtClean="0" sz="1600" spc="-10" b="1" u="heavy">
                <a:latin typeface="Times New Roman"/>
                <a:cs typeface="Times New Roman"/>
              </a:rPr>
              <a:t>t</a:t>
            </a:r>
            <a:r>
              <a:rPr dirty="0" smtClean="0" sz="1600" spc="-15" b="1" u="heavy">
                <a:latin typeface="Times New Roman"/>
                <a:cs typeface="Times New Roman"/>
              </a:rPr>
              <a:t> </a:t>
            </a:r>
            <a:r>
              <a:rPr dirty="0" smtClean="0" sz="1600" spc="-15" b="1" u="heavy">
                <a:latin typeface="Times New Roman"/>
                <a:cs typeface="Times New Roman"/>
              </a:rPr>
              <a:t>L</a:t>
            </a:r>
            <a:r>
              <a:rPr dirty="0" smtClean="0" sz="1600" spc="-5" b="1" u="heavy">
                <a:latin typeface="Times New Roman"/>
                <a:cs typeface="Times New Roman"/>
              </a:rPr>
              <a:t>o</a:t>
            </a:r>
            <a:r>
              <a:rPr dirty="0" smtClean="0" sz="1600" spc="-10" b="1" u="heavy">
                <a:latin typeface="Times New Roman"/>
                <a:cs typeface="Times New Roman"/>
              </a:rPr>
              <a:t>ci</a:t>
            </a:r>
            <a:endParaRPr sz="1600">
              <a:latin typeface="Times New Roman"/>
              <a:cs typeface="Times New Roman"/>
            </a:endParaRPr>
          </a:p>
          <a:p>
            <a:pPr marL="12700" marR="17145" indent="222250">
              <a:lnSpc>
                <a:spcPct val="144300"/>
              </a:lnSpc>
              <a:spcBef>
                <a:spcPts val="90"/>
              </a:spcBef>
            </a:pP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sha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ow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ze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ner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ure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ot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ci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 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ure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lo</a:t>
            </a:r>
            <a:r>
              <a:rPr dirty="0" smtClean="0" sz="1400" spc="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bt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hara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 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48640" y="7322819"/>
            <a:ext cx="1726564" cy="43713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4000500" y="7467600"/>
            <a:ext cx="2905125" cy="13144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51104"/>
            <a:ext cx="51371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15">
                <a:latin typeface="Cambria"/>
                <a:cs typeface="Cambria"/>
              </a:rPr>
              <a:t>C</a:t>
            </a:r>
            <a:r>
              <a:rPr dirty="0" smtClean="0" sz="1200" spc="0">
                <a:latin typeface="Cambria"/>
                <a:cs typeface="Cambria"/>
              </a:rPr>
              <a:t>ont</a:t>
            </a:r>
            <a:r>
              <a:rPr dirty="0" smtClean="0" sz="1200" spc="-10">
                <a:latin typeface="Cambria"/>
                <a:cs typeface="Cambria"/>
              </a:rPr>
              <a:t>r</a:t>
            </a:r>
            <a:r>
              <a:rPr dirty="0" smtClean="0" sz="1200" spc="0">
                <a:latin typeface="Cambria"/>
                <a:cs typeface="Cambria"/>
              </a:rPr>
              <a:t>ol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64528" y="451104"/>
            <a:ext cx="39941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Cambria"/>
                <a:cs typeface="Cambria"/>
              </a:rPr>
              <a:t>Lec.</a:t>
            </a:r>
            <a:r>
              <a:rPr dirty="0" smtClean="0" sz="1200" spc="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5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30351" y="686562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530351" y="653795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530351" y="921760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530351" y="925037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715772" y="898397"/>
            <a:ext cx="16065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5" b="1">
                <a:latin typeface="Times New Roman"/>
                <a:cs typeface="Times New Roman"/>
              </a:rPr>
              <a:t>1</a:t>
            </a:r>
            <a:r>
              <a:rPr dirty="0" smtClean="0" sz="1400" spc="0" b="1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73276" y="805372"/>
            <a:ext cx="6064250" cy="185356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436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oca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 the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zer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 f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)H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(</a:t>
            </a:r>
            <a:r>
              <a:rPr dirty="0" smtClean="0" sz="1400" spc="0" b="1">
                <a:latin typeface="Times New Roman"/>
                <a:cs typeface="Times New Roman"/>
              </a:rPr>
              <a:t>s)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on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s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ne.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-l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sta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 fr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les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 at </a:t>
            </a:r>
            <a:r>
              <a:rPr dirty="0" smtClean="0" sz="1400" spc="-10">
                <a:latin typeface="Times New Roman"/>
                <a:cs typeface="Times New Roman"/>
              </a:rPr>
              <a:t>z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ite </a:t>
            </a:r>
            <a:r>
              <a:rPr dirty="0" smtClean="0" sz="1400" spc="-15">
                <a:latin typeface="Times New Roman"/>
                <a:cs typeface="Times New Roman"/>
              </a:rPr>
              <a:t>z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 ze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).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eter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ine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qu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 of C.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endParaRPr sz="1400">
              <a:latin typeface="Times New Roman"/>
              <a:cs typeface="Times New Roman"/>
            </a:endParaRPr>
          </a:p>
          <a:p>
            <a:pPr algn="just" marL="12700" marR="13970">
              <a:lnSpc>
                <a:spcPct val="143900"/>
              </a:lnSpc>
              <a:spcBef>
                <a:spcPts val="5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eter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ine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ot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oci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Arial"/>
                <a:cs typeface="Arial"/>
              </a:rPr>
              <a:t>a</a:t>
            </a:r>
            <a:r>
              <a:rPr dirty="0" smtClean="0" sz="1400" spc="-15" b="1">
                <a:latin typeface="Arial"/>
                <a:cs typeface="Arial"/>
              </a:rPr>
              <a:t>x</a:t>
            </a:r>
            <a:r>
              <a:rPr dirty="0" smtClean="0" sz="1400" spc="0" b="1">
                <a:latin typeface="Arial"/>
                <a:cs typeface="Arial"/>
              </a:rPr>
              <a:t>is.</a:t>
            </a:r>
            <a:r>
              <a:rPr dirty="0" smtClean="0" sz="1400" spc="105" b="1">
                <a:latin typeface="Arial"/>
                <a:cs typeface="Arial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ot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lo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 by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op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op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ze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os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it.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</a:t>
            </a:r>
            <a:r>
              <a:rPr dirty="0" smtClean="0" sz="1400" spc="4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ate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ze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 the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sf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fect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oci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15772" y="1511045"/>
            <a:ext cx="160655" cy="5334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5" b="1">
                <a:latin typeface="Times New Roman"/>
                <a:cs typeface="Times New Roman"/>
              </a:rPr>
              <a:t>2</a:t>
            </a:r>
            <a:r>
              <a:rPr dirty="0" smtClean="0" sz="1400" spc="0" b="1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43"/>
              </a:spcBef>
            </a:pPr>
            <a:endParaRPr sz="700"/>
          </a:p>
          <a:p>
            <a:pPr marL="12700">
              <a:lnSpc>
                <a:spcPct val="100000"/>
              </a:lnSpc>
            </a:pPr>
            <a:r>
              <a:rPr dirty="0" smtClean="0" sz="1400" spc="5" b="1">
                <a:latin typeface="Times New Roman"/>
                <a:cs typeface="Times New Roman"/>
              </a:rPr>
              <a:t>3</a:t>
            </a:r>
            <a:r>
              <a:rPr dirty="0" smtClean="0" sz="1400" spc="0" b="1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73276" y="2646151"/>
            <a:ext cx="5332730" cy="9334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43700"/>
              </a:lnSpc>
            </a:pPr>
            <a:r>
              <a:rPr dirty="0" smtClean="0" sz="1400">
                <a:latin typeface="Times New Roman"/>
                <a:cs typeface="Times New Roman"/>
              </a:rPr>
              <a:t>real </a:t>
            </a:r>
            <a:r>
              <a:rPr dirty="0" smtClean="0" sz="1400" spc="-14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is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bec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se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le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ir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45">
                <a:latin typeface="Times New Roman"/>
                <a:cs typeface="Times New Roman"/>
              </a:rPr>
              <a:t>x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ate</a:t>
            </a:r>
            <a:r>
              <a:rPr dirty="0" smtClean="0" sz="1400" spc="0">
                <a:latin typeface="Times New Roman"/>
                <a:cs typeface="Times New Roman"/>
              </a:rPr>
              <a:t> zer</a:t>
            </a:r>
            <a:r>
              <a:rPr dirty="0" smtClean="0" sz="1400" spc="-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36</a:t>
            </a:r>
            <a:r>
              <a:rPr dirty="0" smtClean="0" sz="1400" spc="-15">
                <a:latin typeface="Arial"/>
                <a:cs typeface="Arial"/>
              </a:rPr>
              <a:t>0</a:t>
            </a:r>
            <a:r>
              <a:rPr dirty="0" smtClean="0" sz="1400" spc="0">
                <a:latin typeface="Arial"/>
                <a:cs typeface="Arial"/>
              </a:rPr>
              <a:t>" 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eal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44"/>
              </a:spcBef>
            </a:pPr>
            <a:endParaRPr sz="700"/>
          </a:p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eter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y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ot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lo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618661" y="2739390"/>
            <a:ext cx="61912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15772" y="3353943"/>
            <a:ext cx="16065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5" b="1">
                <a:latin typeface="Times New Roman"/>
                <a:cs typeface="Times New Roman"/>
              </a:rPr>
              <a:t>4</a:t>
            </a:r>
            <a:r>
              <a:rPr dirty="0" smtClean="0" sz="1400" spc="0" b="1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93444" y="4629530"/>
            <a:ext cx="1711325" cy="5321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here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31"/>
              </a:spcBef>
            </a:pPr>
            <a:endParaRPr sz="700"/>
          </a:p>
          <a:p>
            <a:pPr marL="12700">
              <a:lnSpc>
                <a:spcPct val="100000"/>
              </a:lnSpc>
            </a:pP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----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&gt;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ber of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93444" y="5150932"/>
            <a:ext cx="1896745" cy="6248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43600"/>
              </a:lnSpc>
            </a:pP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-----&gt; n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ber of z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 For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er 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037640" y="6827392"/>
            <a:ext cx="307403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ber 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asy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n</a:t>
            </a:r>
            <a:r>
              <a:rPr dirty="0" smtClean="0" sz="1400" spc="-5" b="1" i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Arial"/>
                <a:cs typeface="Arial"/>
              </a:rPr>
              <a:t>–</a:t>
            </a:r>
            <a:r>
              <a:rPr dirty="0" smtClean="0" sz="1400" spc="-10" b="1">
                <a:latin typeface="Arial"/>
                <a:cs typeface="Arial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m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15772" y="7188581"/>
            <a:ext cx="16065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5" b="1">
                <a:latin typeface="Times New Roman"/>
                <a:cs typeface="Times New Roman"/>
              </a:rPr>
              <a:t>5</a:t>
            </a:r>
            <a:r>
              <a:rPr dirty="0" smtClean="0" sz="1400" spc="0" b="1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173276" y="7093636"/>
            <a:ext cx="5231130" cy="6286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445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eter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ine 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y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tes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or 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id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0">
                <a:latin typeface="Times New Roman"/>
                <a:cs typeface="Times New Roman"/>
              </a:rPr>
              <a:t> a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y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ptot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s) 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 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 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4449066" y="4178434"/>
            <a:ext cx="1249467" cy="0"/>
          </a:xfrm>
          <a:custGeom>
            <a:avLst/>
            <a:gdLst/>
            <a:ahLst/>
            <a:cxnLst/>
            <a:rect l="l" t="t" r="r" b="b"/>
            <a:pathLst>
              <a:path w="1249467" h="0">
                <a:moveTo>
                  <a:pt x="0" y="0"/>
                </a:moveTo>
                <a:lnTo>
                  <a:pt x="1249467" y="0"/>
                </a:lnTo>
              </a:path>
            </a:pathLst>
          </a:custGeom>
          <a:ln w="8623">
            <a:solidFill>
              <a:srgbClr val="46464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535940" y="7978669"/>
            <a:ext cx="3365500" cy="10763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657350">
              <a:lnSpc>
                <a:spcPct val="100000"/>
              </a:lnSpc>
            </a:pPr>
            <a:r>
              <a:rPr dirty="0" smtClean="0" baseline="-33333" sz="2250" spc="-60">
                <a:latin typeface="Symbol"/>
                <a:cs typeface="Symbol"/>
              </a:rPr>
              <a:t></a:t>
            </a:r>
            <a:r>
              <a:rPr dirty="0" smtClean="0" baseline="-33333" sz="2250" spc="209">
                <a:latin typeface="Times New Roman"/>
                <a:cs typeface="Times New Roman"/>
              </a:rPr>
              <a:t> </a:t>
            </a:r>
            <a:r>
              <a:rPr dirty="0" smtClean="0" baseline="-35714" sz="2100" spc="30">
                <a:latin typeface="Symbol"/>
                <a:cs typeface="Symbol"/>
              </a:rPr>
              <a:t></a:t>
            </a:r>
            <a:r>
              <a:rPr dirty="0" smtClean="0" baseline="-35714" sz="2100" spc="112">
                <a:latin typeface="Times New Roman"/>
                <a:cs typeface="Times New Roman"/>
              </a:rPr>
              <a:t> </a:t>
            </a:r>
            <a:r>
              <a:rPr dirty="0" smtClean="0" sz="1400" spc="25" u="sng">
                <a:latin typeface="Symbol"/>
                <a:cs typeface="Symbol"/>
              </a:rPr>
              <a:t></a:t>
            </a:r>
            <a:r>
              <a:rPr dirty="0" smtClean="0" sz="1400" spc="-425" u="sng">
                <a:latin typeface="Symbol"/>
                <a:cs typeface="Symbol"/>
              </a:rPr>
              <a:t></a:t>
            </a:r>
            <a:r>
              <a:rPr dirty="0" smtClean="0" sz="1400" spc="0" i="1" u="sng">
                <a:latin typeface="Times New Roman"/>
                <a:cs typeface="Times New Roman"/>
              </a:rPr>
              <a:t>p</a:t>
            </a:r>
            <a:r>
              <a:rPr dirty="0" smtClean="0" sz="1400" spc="0" i="1" u="sng">
                <a:latin typeface="Times New Roman"/>
                <a:cs typeface="Times New Roman"/>
              </a:rPr>
              <a:t>o</a:t>
            </a:r>
            <a:r>
              <a:rPr dirty="0" smtClean="0" sz="1400" spc="-40" i="1" u="sng">
                <a:latin typeface="Times New Roman"/>
                <a:cs typeface="Times New Roman"/>
              </a:rPr>
              <a:t>l</a:t>
            </a:r>
            <a:r>
              <a:rPr dirty="0" smtClean="0" sz="1400" spc="-40" i="1" u="sng">
                <a:latin typeface="Times New Roman"/>
                <a:cs typeface="Times New Roman"/>
              </a:rPr>
              <a:t>e</a:t>
            </a:r>
            <a:r>
              <a:rPr dirty="0" smtClean="0" sz="1400" spc="15" i="1" u="sng">
                <a:latin typeface="Times New Roman"/>
                <a:cs typeface="Times New Roman"/>
              </a:rPr>
              <a:t>s</a:t>
            </a:r>
            <a:r>
              <a:rPr dirty="0" smtClean="0" sz="1400" spc="-20" i="1" u="sng">
                <a:latin typeface="Times New Roman"/>
                <a:cs typeface="Times New Roman"/>
              </a:rPr>
              <a:t> </a:t>
            </a:r>
            <a:r>
              <a:rPr dirty="0" smtClean="0" sz="1400" spc="20" u="sng">
                <a:latin typeface="Symbol"/>
                <a:cs typeface="Symbol"/>
              </a:rPr>
              <a:t></a:t>
            </a:r>
            <a:r>
              <a:rPr dirty="0" smtClean="0" sz="1400" spc="-565" u="sng">
                <a:latin typeface="Symbol"/>
                <a:cs typeface="Symbol"/>
              </a:rPr>
              <a:t></a:t>
            </a:r>
            <a:r>
              <a:rPr dirty="0" smtClean="0" sz="1400" spc="25" u="sng">
                <a:latin typeface="Symbol"/>
                <a:cs typeface="Symbol"/>
              </a:rPr>
              <a:t></a:t>
            </a:r>
            <a:r>
              <a:rPr dirty="0" smtClean="0" sz="1400" spc="-535" u="sng">
                <a:latin typeface="Symbol"/>
                <a:cs typeface="Symbol"/>
              </a:rPr>
              <a:t></a:t>
            </a:r>
            <a:r>
              <a:rPr dirty="0" smtClean="0" sz="1400" spc="35" i="1" u="sng">
                <a:latin typeface="Times New Roman"/>
                <a:cs typeface="Times New Roman"/>
              </a:rPr>
              <a:t>z</a:t>
            </a:r>
            <a:r>
              <a:rPr dirty="0" smtClean="0" sz="1400" spc="-40" i="1" u="sng">
                <a:latin typeface="Times New Roman"/>
                <a:cs typeface="Times New Roman"/>
              </a:rPr>
              <a:t>e</a:t>
            </a:r>
            <a:r>
              <a:rPr dirty="0" smtClean="0" sz="1400" spc="35" i="1" u="sng">
                <a:latin typeface="Times New Roman"/>
                <a:cs typeface="Times New Roman"/>
              </a:rPr>
              <a:t>r</a:t>
            </a:r>
            <a:r>
              <a:rPr dirty="0" smtClean="0" sz="1400" spc="0" i="1" u="sng">
                <a:latin typeface="Times New Roman"/>
                <a:cs typeface="Times New Roman"/>
              </a:rPr>
              <a:t>o</a:t>
            </a:r>
            <a:r>
              <a:rPr dirty="0" smtClean="0" sz="1400" spc="15" i="1" u="sng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  <a:p>
            <a:pPr algn="r" marR="552450">
              <a:lnSpc>
                <a:spcPct val="100000"/>
              </a:lnSpc>
              <a:spcBef>
                <a:spcPts val="320"/>
              </a:spcBef>
            </a:pPr>
            <a:r>
              <a:rPr dirty="0" smtClean="0" sz="1400" spc="20" i="1">
                <a:latin typeface="Times New Roman"/>
                <a:cs typeface="Times New Roman"/>
              </a:rPr>
              <a:t>n</a:t>
            </a:r>
            <a:r>
              <a:rPr dirty="0" smtClean="0" sz="1400" spc="-125" i="1">
                <a:latin typeface="Times New Roman"/>
                <a:cs typeface="Times New Roman"/>
              </a:rPr>
              <a:t> </a:t>
            </a:r>
            <a:r>
              <a:rPr dirty="0" smtClean="0" sz="1400" spc="20">
                <a:latin typeface="Symbol"/>
                <a:cs typeface="Symbol"/>
              </a:rPr>
              <a:t></a:t>
            </a:r>
            <a:r>
              <a:rPr dirty="0" smtClean="0" sz="1400" spc="-130">
                <a:latin typeface="Times New Roman"/>
                <a:cs typeface="Times New Roman"/>
              </a:rPr>
              <a:t> </a:t>
            </a:r>
            <a:r>
              <a:rPr dirty="0" smtClean="0" sz="1400" spc="30" i="1">
                <a:latin typeface="Times New Roman"/>
                <a:cs typeface="Times New Roman"/>
              </a:rPr>
              <a:t>m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800"/>
              </a:lnSpc>
              <a:spcBef>
                <a:spcPts val="19"/>
              </a:spcBef>
            </a:pPr>
            <a:endParaRPr sz="8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400">
                <a:latin typeface="Calibri"/>
                <a:cs typeface="Calibri"/>
              </a:rPr>
              <a:t>Ex: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0">
                <a:latin typeface="Calibri"/>
                <a:cs typeface="Calibri"/>
              </a:rPr>
              <a:t>De</a:t>
            </a:r>
            <a:r>
              <a:rPr dirty="0" smtClean="0" sz="1400" spc="-10">
                <a:latin typeface="Calibri"/>
                <a:cs typeface="Calibri"/>
              </a:rPr>
              <a:t>t</a:t>
            </a:r>
            <a:r>
              <a:rPr dirty="0" smtClean="0" sz="1400" spc="0">
                <a:latin typeface="Calibri"/>
                <a:cs typeface="Calibri"/>
              </a:rPr>
              <a:t>er</a:t>
            </a:r>
            <a:r>
              <a:rPr dirty="0" smtClean="0" sz="1400" spc="-10">
                <a:latin typeface="Calibri"/>
                <a:cs typeface="Calibri"/>
              </a:rPr>
              <a:t>m</a:t>
            </a:r>
            <a:r>
              <a:rPr dirty="0" smtClean="0" sz="1400" spc="0">
                <a:latin typeface="Calibri"/>
                <a:cs typeface="Calibri"/>
              </a:rPr>
              <a:t>ine</a:t>
            </a:r>
            <a:r>
              <a:rPr dirty="0" smtClean="0" sz="1400" spc="-15">
                <a:latin typeface="Calibri"/>
                <a:cs typeface="Calibri"/>
              </a:rPr>
              <a:t> </a:t>
            </a:r>
            <a:r>
              <a:rPr dirty="0" smtClean="0" sz="1400" spc="0">
                <a:latin typeface="Calibri"/>
                <a:cs typeface="Calibri"/>
              </a:rPr>
              <a:t>t</a:t>
            </a:r>
            <a:r>
              <a:rPr dirty="0" smtClean="0" sz="1400" spc="-10">
                <a:latin typeface="Calibri"/>
                <a:cs typeface="Calibri"/>
              </a:rPr>
              <a:t>h</a:t>
            </a:r>
            <a:r>
              <a:rPr dirty="0" smtClean="0" sz="1400" spc="0">
                <a:latin typeface="Calibri"/>
                <a:cs typeface="Calibri"/>
              </a:rPr>
              <a:t>e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0" i="1">
                <a:latin typeface="Calibri"/>
                <a:cs typeface="Calibri"/>
              </a:rPr>
              <a:t>a</a:t>
            </a:r>
            <a:r>
              <a:rPr dirty="0" smtClean="0" sz="1400" spc="15" i="1">
                <a:latin typeface="Calibri"/>
                <a:cs typeface="Calibri"/>
              </a:rPr>
              <a:t>s</a:t>
            </a:r>
            <a:r>
              <a:rPr dirty="0" smtClean="0" sz="1400" spc="0" i="1">
                <a:latin typeface="Calibri"/>
                <a:cs typeface="Calibri"/>
              </a:rPr>
              <a:t>ympto</a:t>
            </a:r>
            <a:r>
              <a:rPr dirty="0" smtClean="0" sz="1400" spc="-5" i="1">
                <a:latin typeface="Calibri"/>
                <a:cs typeface="Calibri"/>
              </a:rPr>
              <a:t>t</a:t>
            </a:r>
            <a:r>
              <a:rPr dirty="0" smtClean="0" sz="1400" spc="0" i="1">
                <a:latin typeface="Calibri"/>
                <a:cs typeface="Calibri"/>
              </a:rPr>
              <a:t>es</a:t>
            </a:r>
            <a:r>
              <a:rPr dirty="0" smtClean="0" sz="1400" spc="5" i="1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o</a:t>
            </a:r>
            <a:r>
              <a:rPr dirty="0" smtClean="0" sz="1400" spc="0">
                <a:latin typeface="Calibri"/>
                <a:cs typeface="Calibri"/>
              </a:rPr>
              <a:t>f t</a:t>
            </a:r>
            <a:r>
              <a:rPr dirty="0" smtClean="0" sz="1400" spc="-10">
                <a:latin typeface="Calibri"/>
                <a:cs typeface="Calibri"/>
              </a:rPr>
              <a:t>h</a:t>
            </a:r>
            <a:r>
              <a:rPr dirty="0" smtClean="0" sz="1400" spc="0">
                <a:latin typeface="Calibri"/>
                <a:cs typeface="Calibri"/>
              </a:rPr>
              <a:t>e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0">
                <a:latin typeface="Calibri"/>
                <a:cs typeface="Calibri"/>
              </a:rPr>
              <a:t>root lo</a:t>
            </a:r>
            <a:r>
              <a:rPr dirty="0" smtClean="0" sz="1400" spc="-5">
                <a:latin typeface="Calibri"/>
                <a:cs typeface="Calibri"/>
              </a:rPr>
              <a:t>c</a:t>
            </a:r>
            <a:r>
              <a:rPr dirty="0" smtClean="0" sz="1400" spc="0">
                <a:latin typeface="Calibri"/>
                <a:cs typeface="Calibri"/>
              </a:rPr>
              <a:t>i.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823509" y="4186728"/>
            <a:ext cx="505459" cy="2565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60" i="1">
                <a:solidFill>
                  <a:srgbClr val="464646"/>
                </a:solidFill>
                <a:latin typeface="Times New Roman"/>
                <a:cs typeface="Times New Roman"/>
              </a:rPr>
              <a:t>n</a:t>
            </a:r>
            <a:r>
              <a:rPr dirty="0" smtClean="0" sz="1600" spc="-55" i="1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70">
                <a:solidFill>
                  <a:srgbClr val="464646"/>
                </a:solidFill>
                <a:latin typeface="Symbol"/>
                <a:cs typeface="Symbol"/>
              </a:rPr>
              <a:t></a:t>
            </a:r>
            <a:r>
              <a:rPr dirty="0" smtClean="0" sz="1600" spc="-55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90" i="1">
                <a:solidFill>
                  <a:srgbClr val="464646"/>
                </a:solidFill>
                <a:latin typeface="Times New Roman"/>
                <a:cs typeface="Times New Roman"/>
              </a:rPr>
              <a:t>m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017986" y="4014334"/>
            <a:ext cx="3683635" cy="2692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55" i="1">
                <a:solidFill>
                  <a:srgbClr val="464646"/>
                </a:solidFill>
                <a:latin typeface="Times New Roman"/>
                <a:cs typeface="Times New Roman"/>
              </a:rPr>
              <a:t>Angle</a:t>
            </a:r>
            <a:r>
              <a:rPr dirty="0" smtClean="0" sz="1600" spc="-95" i="1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55" i="1">
                <a:solidFill>
                  <a:srgbClr val="464646"/>
                </a:solidFill>
                <a:latin typeface="Times New Roman"/>
                <a:cs typeface="Times New Roman"/>
              </a:rPr>
              <a:t>o</a:t>
            </a:r>
            <a:r>
              <a:rPr dirty="0" smtClean="0" sz="1600" spc="35" i="1">
                <a:solidFill>
                  <a:srgbClr val="464646"/>
                </a:solidFill>
                <a:latin typeface="Times New Roman"/>
                <a:cs typeface="Times New Roman"/>
              </a:rPr>
              <a:t>f</a:t>
            </a:r>
            <a:r>
              <a:rPr dirty="0" smtClean="0" sz="1600" spc="35" i="1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-70" i="1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55" i="1">
                <a:solidFill>
                  <a:srgbClr val="464646"/>
                </a:solidFill>
                <a:latin typeface="Times New Roman"/>
                <a:cs typeface="Times New Roman"/>
              </a:rPr>
              <a:t>as</a:t>
            </a:r>
            <a:r>
              <a:rPr dirty="0" smtClean="0" sz="1600" spc="45" i="1">
                <a:solidFill>
                  <a:srgbClr val="464646"/>
                </a:solidFill>
                <a:latin typeface="Times New Roman"/>
                <a:cs typeface="Times New Roman"/>
              </a:rPr>
              <a:t>y</a:t>
            </a:r>
            <a:r>
              <a:rPr dirty="0" smtClean="0" sz="1600" spc="55" i="1">
                <a:solidFill>
                  <a:srgbClr val="464646"/>
                </a:solidFill>
                <a:latin typeface="Times New Roman"/>
                <a:cs typeface="Times New Roman"/>
              </a:rPr>
              <a:t>mptotes</a:t>
            </a:r>
            <a:r>
              <a:rPr dirty="0" smtClean="0" sz="1600" spc="25" i="1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114">
                <a:solidFill>
                  <a:srgbClr val="464646"/>
                </a:solidFill>
                <a:latin typeface="Symbol"/>
                <a:cs typeface="Symbol"/>
              </a:rPr>
              <a:t></a:t>
            </a:r>
            <a:r>
              <a:rPr dirty="0" smtClean="0" sz="1700" spc="20">
                <a:solidFill>
                  <a:srgbClr val="464646"/>
                </a:solidFill>
                <a:latin typeface="Symbol"/>
                <a:cs typeface="Symbol"/>
              </a:rPr>
              <a:t></a:t>
            </a:r>
            <a:r>
              <a:rPr dirty="0" smtClean="0" sz="1700" spc="-18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70">
                <a:solidFill>
                  <a:srgbClr val="464646"/>
                </a:solidFill>
                <a:latin typeface="Symbol"/>
                <a:cs typeface="Symbol"/>
              </a:rPr>
              <a:t></a:t>
            </a:r>
            <a:r>
              <a:rPr dirty="0" smtClean="0" sz="1600" spc="165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dirty="0" smtClean="0" baseline="34722" sz="2400" spc="104">
                <a:solidFill>
                  <a:srgbClr val="464646"/>
                </a:solidFill>
                <a:latin typeface="Symbol"/>
                <a:cs typeface="Symbol"/>
              </a:rPr>
              <a:t></a:t>
            </a:r>
            <a:r>
              <a:rPr dirty="0" smtClean="0" baseline="34722" sz="2400" spc="-322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dirty="0" smtClean="0" baseline="34722" sz="2400" spc="82">
                <a:solidFill>
                  <a:srgbClr val="464646"/>
                </a:solidFill>
                <a:latin typeface="Times New Roman"/>
                <a:cs typeface="Times New Roman"/>
              </a:rPr>
              <a:t>180</a:t>
            </a:r>
            <a:r>
              <a:rPr dirty="0" smtClean="0" baseline="34722" sz="2400" spc="44">
                <a:solidFill>
                  <a:srgbClr val="464646"/>
                </a:solidFill>
                <a:latin typeface="Symbol"/>
                <a:cs typeface="Symbol"/>
              </a:rPr>
              <a:t></a:t>
            </a:r>
            <a:r>
              <a:rPr dirty="0" smtClean="0" baseline="34722" sz="2400" spc="120">
                <a:solidFill>
                  <a:srgbClr val="464646"/>
                </a:solidFill>
                <a:latin typeface="Times New Roman"/>
                <a:cs typeface="Times New Roman"/>
              </a:rPr>
              <a:t>(</a:t>
            </a:r>
            <a:r>
              <a:rPr dirty="0" smtClean="0" baseline="34722" sz="2400" spc="120">
                <a:solidFill>
                  <a:srgbClr val="464646"/>
                </a:solidFill>
                <a:latin typeface="Times New Roman"/>
                <a:cs typeface="Times New Roman"/>
              </a:rPr>
              <a:t>2</a:t>
            </a:r>
            <a:r>
              <a:rPr dirty="0" smtClean="0" baseline="34722" sz="2400" spc="82" i="1">
                <a:solidFill>
                  <a:srgbClr val="464646"/>
                </a:solidFill>
                <a:latin typeface="Times New Roman"/>
                <a:cs typeface="Times New Roman"/>
              </a:rPr>
              <a:t>k</a:t>
            </a:r>
            <a:r>
              <a:rPr dirty="0" smtClean="0" baseline="34722" sz="2400" spc="104" i="1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dirty="0" smtClean="0" baseline="34722" sz="2400" spc="104">
                <a:solidFill>
                  <a:srgbClr val="464646"/>
                </a:solidFill>
                <a:latin typeface="Symbol"/>
                <a:cs typeface="Symbol"/>
              </a:rPr>
              <a:t></a:t>
            </a:r>
            <a:r>
              <a:rPr dirty="0" smtClean="0" baseline="34722" sz="2400" spc="-322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dirty="0" smtClean="0" baseline="34722" sz="2400" spc="-120">
                <a:solidFill>
                  <a:srgbClr val="464646"/>
                </a:solidFill>
                <a:latin typeface="Times New Roman"/>
                <a:cs typeface="Times New Roman"/>
              </a:rPr>
              <a:t>1</a:t>
            </a:r>
            <a:r>
              <a:rPr dirty="0" smtClean="0" baseline="34722" sz="2400" spc="60">
                <a:solidFill>
                  <a:srgbClr val="464646"/>
                </a:solidFill>
                <a:latin typeface="Times New Roman"/>
                <a:cs typeface="Times New Roman"/>
              </a:rPr>
              <a:t>)</a:t>
            </a:r>
            <a:endParaRPr baseline="34722" sz="24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4220030" y="5635678"/>
            <a:ext cx="1030225" cy="0"/>
          </a:xfrm>
          <a:custGeom>
            <a:avLst/>
            <a:gdLst/>
            <a:ahLst/>
            <a:cxnLst/>
            <a:rect l="l" t="t" r="r" b="b"/>
            <a:pathLst>
              <a:path w="1030225" h="0">
                <a:moveTo>
                  <a:pt x="0" y="0"/>
                </a:moveTo>
                <a:lnTo>
                  <a:pt x="1030225" y="0"/>
                </a:lnTo>
              </a:path>
            </a:pathLst>
          </a:custGeom>
          <a:ln w="76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3405546" y="5498050"/>
            <a:ext cx="1849755" cy="378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ts val="1565"/>
              </a:lnSpc>
              <a:tabLst>
                <a:tab pos="402590" algn="l"/>
              </a:tabLst>
            </a:pPr>
            <a:r>
              <a:rPr dirty="0" smtClean="0" sz="1450" spc="20">
                <a:latin typeface="Times New Roman"/>
                <a:cs typeface="Times New Roman"/>
              </a:rPr>
              <a:t>(</a:t>
            </a:r>
            <a:r>
              <a:rPr dirty="0" smtClean="0" sz="1450" spc="20">
                <a:latin typeface="Times New Roman"/>
                <a:cs typeface="Times New Roman"/>
              </a:rPr>
              <a:t> </a:t>
            </a:r>
            <a:r>
              <a:rPr dirty="0" smtClean="0" sz="1450" spc="-45">
                <a:latin typeface="Times New Roman"/>
                <a:cs typeface="Times New Roman"/>
              </a:rPr>
              <a:t> </a:t>
            </a:r>
            <a:r>
              <a:rPr dirty="0" smtClean="0" sz="1450" spc="20">
                <a:latin typeface="Times New Roman"/>
                <a:cs typeface="Times New Roman"/>
              </a:rPr>
              <a:t>)</a:t>
            </a:r>
            <a:r>
              <a:rPr dirty="0" smtClean="0" sz="1450" spc="20">
                <a:latin typeface="Times New Roman"/>
                <a:cs typeface="Times New Roman"/>
              </a:rPr>
              <a:t>	</a:t>
            </a:r>
            <a:r>
              <a:rPr dirty="0" smtClean="0" sz="1450" spc="20">
                <a:latin typeface="Times New Roman"/>
                <a:cs typeface="Times New Roman"/>
              </a:rPr>
              <a:t>(</a:t>
            </a:r>
            <a:r>
              <a:rPr dirty="0" smtClean="0" sz="1450" spc="20">
                <a:latin typeface="Times New Roman"/>
                <a:cs typeface="Times New Roman"/>
              </a:rPr>
              <a:t> </a:t>
            </a:r>
            <a:r>
              <a:rPr dirty="0" smtClean="0" sz="1450" spc="-40">
                <a:latin typeface="Times New Roman"/>
                <a:cs typeface="Times New Roman"/>
              </a:rPr>
              <a:t> </a:t>
            </a:r>
            <a:r>
              <a:rPr dirty="0" smtClean="0" sz="1450" spc="20">
                <a:latin typeface="Times New Roman"/>
                <a:cs typeface="Times New Roman"/>
              </a:rPr>
              <a:t>)</a:t>
            </a:r>
            <a:r>
              <a:rPr dirty="0" smtClean="0" sz="1450" spc="-30">
                <a:latin typeface="Times New Roman"/>
                <a:cs typeface="Times New Roman"/>
              </a:rPr>
              <a:t> </a:t>
            </a:r>
            <a:r>
              <a:rPr dirty="0" smtClean="0" sz="1450" spc="35">
                <a:latin typeface="Symbol"/>
                <a:cs typeface="Symbol"/>
              </a:rPr>
              <a:t></a:t>
            </a:r>
            <a:endParaRPr sz="1450">
              <a:latin typeface="Symbol"/>
              <a:cs typeface="Symbol"/>
            </a:endParaRPr>
          </a:p>
          <a:p>
            <a:pPr marL="829944">
              <a:lnSpc>
                <a:spcPts val="1315"/>
              </a:lnSpc>
            </a:pPr>
            <a:r>
              <a:rPr dirty="0" smtClean="0" sz="1450" spc="60" i="1">
                <a:latin typeface="Times New Roman"/>
                <a:cs typeface="Times New Roman"/>
              </a:rPr>
              <a:t>s</a:t>
            </a:r>
            <a:r>
              <a:rPr dirty="0" smtClean="0" sz="1450" spc="70">
                <a:latin typeface="Times New Roman"/>
                <a:cs typeface="Times New Roman"/>
              </a:rPr>
              <a:t>(</a:t>
            </a:r>
            <a:r>
              <a:rPr dirty="0" smtClean="0" sz="1450" spc="25" i="1">
                <a:latin typeface="Times New Roman"/>
                <a:cs typeface="Times New Roman"/>
              </a:rPr>
              <a:t>s</a:t>
            </a:r>
            <a:r>
              <a:rPr dirty="0" smtClean="0" sz="1450" spc="-95" i="1">
                <a:latin typeface="Times New Roman"/>
                <a:cs typeface="Times New Roman"/>
              </a:rPr>
              <a:t> </a:t>
            </a:r>
            <a:r>
              <a:rPr dirty="0" smtClean="0" sz="1450" spc="130">
                <a:latin typeface="Symbol"/>
                <a:cs typeface="Symbol"/>
              </a:rPr>
              <a:t></a:t>
            </a:r>
            <a:r>
              <a:rPr dirty="0" smtClean="0" sz="1450" spc="-100">
                <a:latin typeface="Times New Roman"/>
                <a:cs typeface="Times New Roman"/>
              </a:rPr>
              <a:t>1</a:t>
            </a:r>
            <a:r>
              <a:rPr dirty="0" smtClean="0" sz="1450" spc="5">
                <a:latin typeface="Times New Roman"/>
                <a:cs typeface="Times New Roman"/>
              </a:rPr>
              <a:t>)</a:t>
            </a:r>
            <a:r>
              <a:rPr dirty="0" smtClean="0" sz="1450" spc="60">
                <a:latin typeface="Times New Roman"/>
                <a:cs typeface="Times New Roman"/>
              </a:rPr>
              <a:t>(</a:t>
            </a:r>
            <a:r>
              <a:rPr dirty="0" smtClean="0" sz="1450" spc="25" i="1">
                <a:latin typeface="Times New Roman"/>
                <a:cs typeface="Times New Roman"/>
              </a:rPr>
              <a:t>s</a:t>
            </a:r>
            <a:r>
              <a:rPr dirty="0" smtClean="0" sz="1450" spc="-95" i="1">
                <a:latin typeface="Times New Roman"/>
                <a:cs typeface="Times New Roman"/>
              </a:rPr>
              <a:t> </a:t>
            </a:r>
            <a:r>
              <a:rPr dirty="0" smtClean="0" sz="1450" spc="35">
                <a:latin typeface="Symbol"/>
                <a:cs typeface="Symbol"/>
              </a:rPr>
              <a:t></a:t>
            </a:r>
            <a:r>
              <a:rPr dirty="0" smtClean="0" sz="1450" spc="-105">
                <a:latin typeface="Times New Roman"/>
                <a:cs typeface="Times New Roman"/>
              </a:rPr>
              <a:t> </a:t>
            </a:r>
            <a:r>
              <a:rPr dirty="0" smtClean="0" sz="1450" spc="15">
                <a:latin typeface="Times New Roman"/>
                <a:cs typeface="Times New Roman"/>
              </a:rPr>
              <a:t>2</a:t>
            </a:r>
            <a:r>
              <a:rPr dirty="0" smtClean="0" sz="1450" spc="20">
                <a:latin typeface="Times New Roman"/>
                <a:cs typeface="Times New Roman"/>
              </a:rPr>
              <a:t>)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653810" y="5380852"/>
            <a:ext cx="155575" cy="23367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50" spc="45" i="1">
                <a:latin typeface="Times New Roman"/>
                <a:cs typeface="Times New Roman"/>
              </a:rPr>
              <a:t>K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259409" y="5498050"/>
            <a:ext cx="709295" cy="23367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50" spc="50" i="1">
                <a:latin typeface="Times New Roman"/>
                <a:cs typeface="Times New Roman"/>
              </a:rPr>
              <a:t>G</a:t>
            </a:r>
            <a:r>
              <a:rPr dirty="0" smtClean="0" sz="1450" spc="50" i="1">
                <a:latin typeface="Times New Roman"/>
                <a:cs typeface="Times New Roman"/>
              </a:rPr>
              <a:t> </a:t>
            </a:r>
            <a:r>
              <a:rPr dirty="0" smtClean="0" sz="1450" spc="-120" i="1">
                <a:latin typeface="Times New Roman"/>
                <a:cs typeface="Times New Roman"/>
              </a:rPr>
              <a:t> </a:t>
            </a:r>
            <a:r>
              <a:rPr dirty="0" smtClean="0" sz="1450" spc="25" i="1">
                <a:latin typeface="Times New Roman"/>
                <a:cs typeface="Times New Roman"/>
              </a:rPr>
              <a:t>s</a:t>
            </a:r>
            <a:r>
              <a:rPr dirty="0" smtClean="0" sz="1450" spc="25" i="1">
                <a:latin typeface="Times New Roman"/>
                <a:cs typeface="Times New Roman"/>
              </a:rPr>
              <a:t> </a:t>
            </a:r>
            <a:r>
              <a:rPr dirty="0" smtClean="0" sz="1450" spc="-105" i="1">
                <a:latin typeface="Times New Roman"/>
                <a:cs typeface="Times New Roman"/>
              </a:rPr>
              <a:t> </a:t>
            </a:r>
            <a:r>
              <a:rPr dirty="0" smtClean="0" sz="1450" spc="50" i="1">
                <a:latin typeface="Times New Roman"/>
                <a:cs typeface="Times New Roman"/>
              </a:rPr>
              <a:t>H</a:t>
            </a:r>
            <a:r>
              <a:rPr dirty="0" smtClean="0" sz="1450" spc="50" i="1">
                <a:latin typeface="Times New Roman"/>
                <a:cs typeface="Times New Roman"/>
              </a:rPr>
              <a:t> </a:t>
            </a:r>
            <a:r>
              <a:rPr dirty="0" smtClean="0" sz="1450" spc="15" i="1">
                <a:latin typeface="Times New Roman"/>
                <a:cs typeface="Times New Roman"/>
              </a:rPr>
              <a:t> </a:t>
            </a:r>
            <a:r>
              <a:rPr dirty="0" smtClean="0" sz="1450" spc="25" i="1">
                <a:latin typeface="Times New Roman"/>
                <a:cs typeface="Times New Roman"/>
              </a:rPr>
              <a:t>s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187750" y="6068515"/>
            <a:ext cx="1684020" cy="5530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-32679" sz="2550" spc="82">
                <a:latin typeface="Symbol"/>
                <a:cs typeface="Symbol"/>
              </a:rPr>
              <a:t></a:t>
            </a:r>
            <a:r>
              <a:rPr dirty="0" smtClean="0" baseline="-32679" sz="2550" spc="82">
                <a:latin typeface="Times New Roman"/>
                <a:cs typeface="Times New Roman"/>
              </a:rPr>
              <a:t> </a:t>
            </a:r>
            <a:r>
              <a:rPr dirty="0" smtClean="0" baseline="-32679" sz="2550" spc="-240">
                <a:latin typeface="Times New Roman"/>
                <a:cs typeface="Times New Roman"/>
              </a:rPr>
              <a:t> </a:t>
            </a:r>
            <a:r>
              <a:rPr dirty="0" smtClean="0" baseline="-35842" sz="2325" spc="187">
                <a:latin typeface="Symbol"/>
                <a:cs typeface="Symbol"/>
              </a:rPr>
              <a:t></a:t>
            </a:r>
            <a:r>
              <a:rPr dirty="0" smtClean="0" baseline="-35842" sz="2325" spc="217">
                <a:latin typeface="Times New Roman"/>
                <a:cs typeface="Times New Roman"/>
              </a:rPr>
              <a:t> </a:t>
            </a:r>
            <a:r>
              <a:rPr dirty="0" smtClean="0" sz="1550" spc="235" u="sng">
                <a:latin typeface="Symbol"/>
                <a:cs typeface="Symbol"/>
              </a:rPr>
              <a:t></a:t>
            </a:r>
            <a:r>
              <a:rPr dirty="0" smtClean="0" sz="1550" spc="95" u="sng">
                <a:latin typeface="Times New Roman"/>
                <a:cs typeface="Times New Roman"/>
              </a:rPr>
              <a:t>180</a:t>
            </a:r>
            <a:r>
              <a:rPr dirty="0" smtClean="0" sz="1550" spc="55" u="sng">
                <a:latin typeface="Symbol"/>
                <a:cs typeface="Symbol"/>
              </a:rPr>
              <a:t></a:t>
            </a:r>
            <a:r>
              <a:rPr dirty="0" smtClean="0" sz="1550" spc="105" u="sng">
                <a:latin typeface="Times New Roman"/>
                <a:cs typeface="Times New Roman"/>
              </a:rPr>
              <a:t>(</a:t>
            </a:r>
            <a:r>
              <a:rPr dirty="0" smtClean="0" sz="1550" spc="125" u="sng">
                <a:latin typeface="Times New Roman"/>
                <a:cs typeface="Times New Roman"/>
              </a:rPr>
              <a:t>2</a:t>
            </a:r>
            <a:r>
              <a:rPr dirty="0" smtClean="0" sz="1550" spc="100" i="1" u="sng">
                <a:latin typeface="Times New Roman"/>
                <a:cs typeface="Times New Roman"/>
              </a:rPr>
              <a:t>k</a:t>
            </a:r>
            <a:r>
              <a:rPr dirty="0" smtClean="0" sz="1550" spc="15" i="1" u="sng">
                <a:latin typeface="Times New Roman"/>
                <a:cs typeface="Times New Roman"/>
              </a:rPr>
              <a:t> </a:t>
            </a:r>
            <a:r>
              <a:rPr dirty="0" smtClean="0" sz="1550" spc="235" u="sng">
                <a:latin typeface="Symbol"/>
                <a:cs typeface="Symbol"/>
              </a:rPr>
              <a:t></a:t>
            </a:r>
            <a:r>
              <a:rPr dirty="0" smtClean="0" sz="1550" spc="-45" u="sng">
                <a:latin typeface="Times New Roman"/>
                <a:cs typeface="Times New Roman"/>
              </a:rPr>
              <a:t>1</a:t>
            </a:r>
            <a:r>
              <a:rPr dirty="0" smtClean="0" sz="1550" spc="75" u="sng">
                <a:latin typeface="Times New Roman"/>
                <a:cs typeface="Times New Roman"/>
              </a:rPr>
              <a:t>)</a:t>
            </a:r>
            <a:endParaRPr sz="1550">
              <a:latin typeface="Times New Roman"/>
              <a:cs typeface="Times New Roman"/>
            </a:endParaRPr>
          </a:p>
          <a:p>
            <a:pPr marL="852805">
              <a:lnSpc>
                <a:spcPct val="100000"/>
              </a:lnSpc>
              <a:spcBef>
                <a:spcPts val="350"/>
              </a:spcBef>
            </a:pPr>
            <a:r>
              <a:rPr dirty="0" smtClean="0" sz="1550" spc="114">
                <a:latin typeface="Times New Roman"/>
                <a:cs typeface="Times New Roman"/>
              </a:rPr>
              <a:t>3</a:t>
            </a:r>
            <a:r>
              <a:rPr dirty="0" smtClean="0" sz="1550" spc="-190">
                <a:latin typeface="Times New Roman"/>
                <a:cs typeface="Times New Roman"/>
              </a:rPr>
              <a:t> </a:t>
            </a:r>
            <a:r>
              <a:rPr dirty="0" smtClean="0" sz="1550" spc="125">
                <a:latin typeface="Symbol"/>
                <a:cs typeface="Symbol"/>
              </a:rPr>
              <a:t></a:t>
            </a:r>
            <a:r>
              <a:rPr dirty="0" smtClean="0" sz="1550" spc="-140">
                <a:latin typeface="Times New Roman"/>
                <a:cs typeface="Times New Roman"/>
              </a:rPr>
              <a:t> </a:t>
            </a:r>
            <a:r>
              <a:rPr dirty="0" smtClean="0" sz="1550" spc="114">
                <a:latin typeface="Times New Roman"/>
                <a:cs typeface="Times New Roman"/>
              </a:rPr>
              <a:t>0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2125345" y="8003158"/>
            <a:ext cx="1820545" cy="461009"/>
          </a:xfrm>
          <a:custGeom>
            <a:avLst/>
            <a:gdLst/>
            <a:ahLst/>
            <a:cxnLst/>
            <a:rect l="l" t="t" r="r" b="b"/>
            <a:pathLst>
              <a:path w="1820545" h="461009">
                <a:moveTo>
                  <a:pt x="0" y="461009"/>
                </a:moveTo>
                <a:lnTo>
                  <a:pt x="1820545" y="461009"/>
                </a:lnTo>
                <a:lnTo>
                  <a:pt x="1820545" y="0"/>
                </a:lnTo>
                <a:lnTo>
                  <a:pt x="0" y="0"/>
                </a:lnTo>
                <a:lnTo>
                  <a:pt x="0" y="461009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30" name="object 3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51104"/>
            <a:ext cx="51371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15">
                <a:latin typeface="Cambria"/>
                <a:cs typeface="Cambria"/>
              </a:rPr>
              <a:t>C</a:t>
            </a:r>
            <a:r>
              <a:rPr dirty="0" smtClean="0" sz="1200" spc="0">
                <a:latin typeface="Cambria"/>
                <a:cs typeface="Cambria"/>
              </a:rPr>
              <a:t>ont</a:t>
            </a:r>
            <a:r>
              <a:rPr dirty="0" smtClean="0" sz="1200" spc="-10">
                <a:latin typeface="Cambria"/>
                <a:cs typeface="Cambria"/>
              </a:rPr>
              <a:t>r</a:t>
            </a:r>
            <a:r>
              <a:rPr dirty="0" smtClean="0" sz="1200" spc="0">
                <a:latin typeface="Cambria"/>
                <a:cs typeface="Cambria"/>
              </a:rPr>
              <a:t>ol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64528" y="451104"/>
            <a:ext cx="39941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Cambria"/>
                <a:cs typeface="Cambria"/>
              </a:rPr>
              <a:t>Lec.</a:t>
            </a:r>
            <a:r>
              <a:rPr dirty="0" smtClean="0" sz="1200" spc="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5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30351" y="686562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530351" y="653795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530351" y="921760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530351" y="925037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535940" y="907542"/>
            <a:ext cx="264160" cy="2355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libri"/>
                <a:cs typeface="Calibri"/>
              </a:rPr>
              <a:t>For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5940" y="6560662"/>
            <a:ext cx="6662420" cy="6280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44300"/>
              </a:lnSpc>
              <a:buFont typeface="Wingdings"/>
              <a:buChar char=""/>
              <a:tabLst>
                <a:tab pos="469900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It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ld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d</a:t>
            </a:r>
            <a:r>
              <a:rPr dirty="0" smtClean="0" sz="1400" spc="-15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/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bre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ka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ay</a:t>
            </a:r>
            <a:r>
              <a:rPr dirty="0" smtClean="0" sz="1400" spc="0">
                <a:latin typeface="Times New Roman"/>
                <a:cs typeface="Times New Roman"/>
              </a:rPr>
              <a:t> 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5940" y="7176114"/>
            <a:ext cx="6702425" cy="9309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43700"/>
              </a:lnSpc>
              <a:buFont typeface="Wingdings"/>
              <a:buChar char=""/>
              <a:tabLst>
                <a:tab pos="469900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If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/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s=0</a:t>
            </a:r>
            <a:r>
              <a:rPr dirty="0" smtClean="0" sz="1400" spc="1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us,</a:t>
            </a:r>
            <a:r>
              <a:rPr dirty="0" smtClean="0" sz="1400" spc="135">
                <a:latin typeface="Times New Roman"/>
                <a:cs typeface="Times New Roman"/>
              </a:rPr>
              <a:t> </a:t>
            </a:r>
            <a:r>
              <a:rPr dirty="0" smtClean="0" sz="1400" spc="3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1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</a:t>
            </a:r>
            <a:r>
              <a:rPr dirty="0" smtClean="0" sz="1400" spc="1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ual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bre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ka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ay</a:t>
            </a:r>
            <a:r>
              <a:rPr dirty="0" smtClean="0" sz="1400" spc="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30">
                <a:latin typeface="Times New Roman"/>
                <a:cs typeface="Times New Roman"/>
              </a:rPr>
              <a:t>k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in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nt.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32"/>
              </a:spcBef>
            </a:pPr>
            <a:endParaRPr sz="700"/>
          </a:p>
          <a:p>
            <a:pPr marL="12700">
              <a:lnSpc>
                <a:spcPct val="100000"/>
              </a:lnSpc>
            </a:pPr>
            <a:r>
              <a:rPr dirty="0" smtClean="0" sz="1400">
                <a:latin typeface="Wingdings"/>
                <a:cs typeface="Wingdings"/>
              </a:rPr>
              <a:t></a:t>
            </a:r>
            <a:endParaRPr sz="1400">
              <a:latin typeface="Wingdings"/>
              <a:cs typeface="Wingding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93444" y="7882382"/>
            <a:ext cx="598424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Sta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ffer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tl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if at a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at 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/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s=0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v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ue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 K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ta</a:t>
            </a:r>
            <a:r>
              <a:rPr dirty="0" smtClean="0" sz="1400" spc="5">
                <a:latin typeface="Times New Roman"/>
                <a:cs typeface="Times New Roman"/>
              </a:rPr>
              <a:t>k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35940" y="8190230"/>
            <a:ext cx="4471670" cy="6584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va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ue,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bre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ka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5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40">
                <a:latin typeface="Times New Roman"/>
                <a:cs typeface="Times New Roman"/>
              </a:rPr>
              <a:t>k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nt.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27"/>
              </a:spcBef>
            </a:pPr>
            <a:endParaRPr sz="7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x: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ine the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b</a:t>
            </a:r>
            <a:r>
              <a:rPr dirty="0" smtClean="0" sz="1400" spc="-10" i="1">
                <a:latin typeface="Times New Roman"/>
                <a:cs typeface="Times New Roman"/>
              </a:rPr>
              <a:t>r</a:t>
            </a:r>
            <a:r>
              <a:rPr dirty="0" smtClean="0" sz="1400" spc="0" i="1">
                <a:latin typeface="Times New Roman"/>
                <a:cs typeface="Times New Roman"/>
              </a:rPr>
              <a:t>e</a:t>
            </a:r>
            <a:r>
              <a:rPr dirty="0" smtClean="0" sz="1400" spc="5" i="1">
                <a:latin typeface="Times New Roman"/>
                <a:cs typeface="Times New Roman"/>
              </a:rPr>
              <a:t>a</a:t>
            </a:r>
            <a:r>
              <a:rPr dirty="0" smtClean="0" sz="1400" spc="-15" i="1">
                <a:latin typeface="Times New Roman"/>
                <a:cs typeface="Times New Roman"/>
              </a:rPr>
              <a:t>k</a:t>
            </a:r>
            <a:r>
              <a:rPr dirty="0" smtClean="0" sz="1400" spc="0" i="1">
                <a:latin typeface="Times New Roman"/>
                <a:cs typeface="Times New Roman"/>
              </a:rPr>
              <a:t>a</a:t>
            </a:r>
            <a:r>
              <a:rPr dirty="0" smtClean="0" sz="1400" spc="-15" i="1">
                <a:latin typeface="Times New Roman"/>
                <a:cs typeface="Times New Roman"/>
              </a:rPr>
              <a:t>w</a:t>
            </a:r>
            <a:r>
              <a:rPr dirty="0" smtClean="0" sz="1400" spc="0" i="1">
                <a:latin typeface="Times New Roman"/>
                <a:cs typeface="Times New Roman"/>
              </a:rPr>
              <a:t>ay </a:t>
            </a:r>
            <a:r>
              <a:rPr dirty="0" smtClean="0" sz="1400" spc="-10" i="1">
                <a:latin typeface="Times New Roman"/>
                <a:cs typeface="Times New Roman"/>
              </a:rPr>
              <a:t>p</a:t>
            </a:r>
            <a:r>
              <a:rPr dirty="0" smtClean="0" sz="1400" spc="-10" i="1">
                <a:latin typeface="Times New Roman"/>
                <a:cs typeface="Times New Roman"/>
              </a:rPr>
              <a:t>o</a:t>
            </a:r>
            <a:r>
              <a:rPr dirty="0" smtClean="0" sz="1400" spc="0" i="1">
                <a:latin typeface="Times New Roman"/>
                <a:cs typeface="Times New Roman"/>
              </a:rPr>
              <a:t>i</a:t>
            </a:r>
            <a:r>
              <a:rPr dirty="0" smtClean="0" sz="1400" spc="-10" i="1">
                <a:latin typeface="Times New Roman"/>
                <a:cs typeface="Times New Roman"/>
              </a:rPr>
              <a:t>n</a:t>
            </a:r>
            <a:r>
              <a:rPr dirty="0" smtClean="0" sz="1400" spc="0" i="1">
                <a:latin typeface="Times New Roman"/>
                <a:cs typeface="Times New Roman"/>
              </a:rPr>
              <a:t>t</a:t>
            </a:r>
            <a:r>
              <a:rPr dirty="0" smtClean="0" sz="1400" spc="10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b</a:t>
            </a:r>
            <a:r>
              <a:rPr dirty="0" smtClean="0" sz="1400" spc="0" i="1">
                <a:latin typeface="Times New Roman"/>
                <a:cs typeface="Times New Roman"/>
              </a:rPr>
              <a:t>r</a:t>
            </a:r>
            <a:r>
              <a:rPr dirty="0" smtClean="0" sz="1400" spc="-15" i="1">
                <a:latin typeface="Times New Roman"/>
                <a:cs typeface="Times New Roman"/>
              </a:rPr>
              <a:t>e</a:t>
            </a:r>
            <a:r>
              <a:rPr dirty="0" smtClean="0" sz="1400" spc="0" i="1">
                <a:latin typeface="Times New Roman"/>
                <a:cs typeface="Times New Roman"/>
              </a:rPr>
              <a:t>a</a:t>
            </a:r>
            <a:r>
              <a:rPr dirty="0" smtClean="0" sz="1400" spc="5" i="1">
                <a:latin typeface="Times New Roman"/>
                <a:cs typeface="Times New Roman"/>
              </a:rPr>
              <a:t>k</a:t>
            </a:r>
            <a:r>
              <a:rPr dirty="0" smtClean="0" sz="1400" spc="-15" i="1">
                <a:latin typeface="Times New Roman"/>
                <a:cs typeface="Times New Roman"/>
              </a:rPr>
              <a:t>-</a:t>
            </a:r>
            <a:r>
              <a:rPr dirty="0" smtClean="0" sz="1400" spc="0" i="1">
                <a:latin typeface="Times New Roman"/>
                <a:cs typeface="Times New Roman"/>
              </a:rPr>
              <a:t>in</a:t>
            </a:r>
            <a:r>
              <a:rPr dirty="0" smtClean="0" sz="1400" spc="-15" i="1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p</a:t>
            </a:r>
            <a:r>
              <a:rPr dirty="0" smtClean="0" sz="1400" spc="-10" i="1">
                <a:latin typeface="Times New Roman"/>
                <a:cs typeface="Times New Roman"/>
              </a:rPr>
              <a:t>o</a:t>
            </a:r>
            <a:r>
              <a:rPr dirty="0" smtClean="0" sz="1400" spc="-10" i="1">
                <a:latin typeface="Times New Roman"/>
                <a:cs typeface="Times New Roman"/>
              </a:rPr>
              <a:t>i</a:t>
            </a:r>
            <a:r>
              <a:rPr dirty="0" smtClean="0" sz="1400" spc="0" i="1">
                <a:latin typeface="Times New Roman"/>
                <a:cs typeface="Times New Roman"/>
              </a:rPr>
              <a:t>n</a:t>
            </a:r>
            <a:r>
              <a:rPr dirty="0" smtClean="0" sz="1400" spc="10" i="1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148173" y="1201783"/>
            <a:ext cx="1167879" cy="0"/>
          </a:xfrm>
          <a:custGeom>
            <a:avLst/>
            <a:gdLst/>
            <a:ahLst/>
            <a:cxnLst/>
            <a:rect l="l" t="t" r="r" b="b"/>
            <a:pathLst>
              <a:path w="1167879" h="0">
                <a:moveTo>
                  <a:pt x="0" y="0"/>
                </a:moveTo>
                <a:lnTo>
                  <a:pt x="1167879" y="0"/>
                </a:lnTo>
              </a:path>
            </a:pathLst>
          </a:custGeom>
          <a:ln w="864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2208757" y="2777277"/>
            <a:ext cx="225956" cy="0"/>
          </a:xfrm>
          <a:custGeom>
            <a:avLst/>
            <a:gdLst/>
            <a:ahLst/>
            <a:cxnLst/>
            <a:rect l="l" t="t" r="r" b="b"/>
            <a:pathLst>
              <a:path w="225956" h="0">
                <a:moveTo>
                  <a:pt x="0" y="0"/>
                </a:moveTo>
                <a:lnTo>
                  <a:pt x="225956" y="0"/>
                </a:lnTo>
              </a:path>
            </a:pathLst>
          </a:custGeom>
          <a:ln w="815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307340" y="1791804"/>
            <a:ext cx="6926580" cy="37522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300480">
              <a:lnSpc>
                <a:spcPct val="100000"/>
              </a:lnSpc>
            </a:pPr>
            <a:r>
              <a:rPr dirty="0" smtClean="0" baseline="-33333" sz="2625" spc="89">
                <a:latin typeface="Symbol"/>
                <a:cs typeface="Symbol"/>
              </a:rPr>
              <a:t></a:t>
            </a:r>
            <a:r>
              <a:rPr dirty="0" smtClean="0" baseline="-33333" sz="2625" spc="262">
                <a:latin typeface="Times New Roman"/>
                <a:cs typeface="Times New Roman"/>
              </a:rPr>
              <a:t> </a:t>
            </a:r>
            <a:r>
              <a:rPr dirty="0" smtClean="0" baseline="-34313" sz="2550" spc="0">
                <a:latin typeface="Symbol"/>
                <a:cs typeface="Symbol"/>
              </a:rPr>
              <a:t></a:t>
            </a:r>
            <a:r>
              <a:rPr dirty="0" smtClean="0" baseline="-34313" sz="2550" spc="82">
                <a:latin typeface="Times New Roman"/>
                <a:cs typeface="Times New Roman"/>
              </a:rPr>
              <a:t> </a:t>
            </a:r>
            <a:r>
              <a:rPr dirty="0" smtClean="0" sz="1700" spc="5" u="sng">
                <a:latin typeface="Times New Roman"/>
                <a:cs typeface="Times New Roman"/>
              </a:rPr>
              <a:t>(</a:t>
            </a:r>
            <a:r>
              <a:rPr dirty="0" smtClean="0" sz="1700" spc="0" u="sng">
                <a:latin typeface="Times New Roman"/>
                <a:cs typeface="Times New Roman"/>
              </a:rPr>
              <a:t>0</a:t>
            </a:r>
            <a:r>
              <a:rPr dirty="0" smtClean="0" sz="1700" spc="-185" u="sng">
                <a:latin typeface="Times New Roman"/>
                <a:cs typeface="Times New Roman"/>
              </a:rPr>
              <a:t> </a:t>
            </a:r>
            <a:r>
              <a:rPr dirty="0" smtClean="0" sz="1700" spc="80" u="sng">
                <a:latin typeface="Symbol"/>
                <a:cs typeface="Symbol"/>
              </a:rPr>
              <a:t></a:t>
            </a:r>
            <a:r>
              <a:rPr dirty="0" smtClean="0" sz="1700" spc="0" u="sng">
                <a:latin typeface="Times New Roman"/>
                <a:cs typeface="Times New Roman"/>
              </a:rPr>
              <a:t>1</a:t>
            </a:r>
            <a:r>
              <a:rPr dirty="0" smtClean="0" sz="1700" spc="-315" u="sng">
                <a:latin typeface="Times New Roman"/>
                <a:cs typeface="Times New Roman"/>
              </a:rPr>
              <a:t> </a:t>
            </a:r>
            <a:r>
              <a:rPr dirty="0" smtClean="0" sz="1700" spc="0" u="sng">
                <a:latin typeface="Symbol"/>
                <a:cs typeface="Symbol"/>
              </a:rPr>
              <a:t></a:t>
            </a:r>
            <a:r>
              <a:rPr dirty="0" smtClean="0" sz="1700" spc="-670" u="sng">
                <a:latin typeface="Symbol"/>
                <a:cs typeface="Symbol"/>
              </a:rPr>
              <a:t></a:t>
            </a:r>
            <a:r>
              <a:rPr dirty="0" smtClean="0" sz="1700" spc="-20" u="sng">
                <a:latin typeface="Times New Roman"/>
                <a:cs typeface="Times New Roman"/>
              </a:rPr>
              <a:t>2</a:t>
            </a:r>
            <a:r>
              <a:rPr dirty="0" smtClean="0" sz="1700" spc="0" u="sng">
                <a:latin typeface="Times New Roman"/>
                <a:cs typeface="Times New Roman"/>
              </a:rPr>
              <a:t>)</a:t>
            </a:r>
            <a:r>
              <a:rPr dirty="0" smtClean="0" sz="1700" spc="-165" u="sng">
                <a:latin typeface="Times New Roman"/>
                <a:cs typeface="Times New Roman"/>
              </a:rPr>
              <a:t> </a:t>
            </a:r>
            <a:r>
              <a:rPr dirty="0" smtClean="0" sz="1700" spc="0" u="sng">
                <a:latin typeface="Symbol"/>
                <a:cs typeface="Symbol"/>
              </a:rPr>
              <a:t></a:t>
            </a:r>
            <a:r>
              <a:rPr dirty="0" smtClean="0" sz="1700" spc="-700" u="sng">
                <a:latin typeface="Symbol"/>
                <a:cs typeface="Symbol"/>
              </a:rPr>
              <a:t></a:t>
            </a:r>
            <a:r>
              <a:rPr dirty="0" smtClean="0" sz="1700" spc="0" u="sng">
                <a:latin typeface="Times New Roman"/>
                <a:cs typeface="Times New Roman"/>
              </a:rPr>
              <a:t>0</a:t>
            </a:r>
            <a:endParaRPr sz="1700">
              <a:latin typeface="Times New Roman"/>
              <a:cs typeface="Times New Roman"/>
            </a:endParaRPr>
          </a:p>
          <a:p>
            <a:pPr marL="2034539">
              <a:lnSpc>
                <a:spcPct val="100000"/>
              </a:lnSpc>
              <a:spcBef>
                <a:spcPts val="350"/>
              </a:spcBef>
            </a:pPr>
            <a:r>
              <a:rPr dirty="0" smtClean="0" sz="1700">
                <a:latin typeface="Times New Roman"/>
                <a:cs typeface="Times New Roman"/>
              </a:rPr>
              <a:t>3</a:t>
            </a:r>
            <a:r>
              <a:rPr dirty="0" smtClean="0" sz="1700" spc="-235">
                <a:latin typeface="Times New Roman"/>
                <a:cs typeface="Times New Roman"/>
              </a:rPr>
              <a:t> </a:t>
            </a:r>
            <a:r>
              <a:rPr dirty="0" smtClean="0" sz="1700" spc="0">
                <a:latin typeface="Symbol"/>
                <a:cs typeface="Symbol"/>
              </a:rPr>
              <a:t></a:t>
            </a:r>
            <a:r>
              <a:rPr dirty="0" smtClean="0" sz="1700" spc="-190">
                <a:latin typeface="Times New Roman"/>
                <a:cs typeface="Times New Roman"/>
              </a:rPr>
              <a:t> </a:t>
            </a:r>
            <a:r>
              <a:rPr dirty="0" smtClean="0" sz="1700" spc="0">
                <a:latin typeface="Times New Roman"/>
                <a:cs typeface="Times New Roman"/>
              </a:rPr>
              <a:t>0</a:t>
            </a:r>
            <a:endParaRPr sz="17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14"/>
              </a:spcBef>
            </a:pPr>
            <a:endParaRPr sz="7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1972310" marR="4421505" indent="-391160">
              <a:lnSpc>
                <a:spcPct val="65800"/>
              </a:lnSpc>
            </a:pPr>
            <a:r>
              <a:rPr dirty="0" smtClean="0" sz="1600" spc="-20">
                <a:latin typeface="Symbol"/>
                <a:cs typeface="Symbol"/>
              </a:rPr>
              <a:t></a:t>
            </a:r>
            <a:r>
              <a:rPr dirty="0" smtClean="0" sz="1600" spc="125">
                <a:latin typeface="Times New Roman"/>
                <a:cs typeface="Times New Roman"/>
              </a:rPr>
              <a:t> </a:t>
            </a:r>
            <a:r>
              <a:rPr dirty="0" smtClean="0" sz="1550" spc="-70">
                <a:latin typeface="Symbol"/>
                <a:cs typeface="Symbol"/>
              </a:rPr>
              <a:t></a:t>
            </a:r>
            <a:r>
              <a:rPr dirty="0" smtClean="0" sz="1550" spc="45">
                <a:latin typeface="Times New Roman"/>
                <a:cs typeface="Times New Roman"/>
              </a:rPr>
              <a:t> </a:t>
            </a:r>
            <a:r>
              <a:rPr dirty="0" smtClean="0" baseline="35842" sz="2325" spc="-104">
                <a:latin typeface="Symbol"/>
                <a:cs typeface="Symbol"/>
              </a:rPr>
              <a:t></a:t>
            </a:r>
            <a:r>
              <a:rPr dirty="0" smtClean="0" baseline="35842" sz="2325" spc="-307">
                <a:latin typeface="Times New Roman"/>
                <a:cs typeface="Times New Roman"/>
              </a:rPr>
              <a:t> </a:t>
            </a:r>
            <a:r>
              <a:rPr dirty="0" smtClean="0" baseline="35842" sz="2325" spc="-97">
                <a:latin typeface="Times New Roman"/>
                <a:cs typeface="Times New Roman"/>
              </a:rPr>
              <a:t>3</a:t>
            </a:r>
            <a:r>
              <a:rPr dirty="0" smtClean="0" baseline="35842" sz="2325" spc="-22">
                <a:latin typeface="Times New Roman"/>
                <a:cs typeface="Times New Roman"/>
              </a:rPr>
              <a:t> </a:t>
            </a:r>
            <a:r>
              <a:rPr dirty="0" smtClean="0" sz="1550" spc="-70">
                <a:latin typeface="Symbol"/>
                <a:cs typeface="Symbol"/>
              </a:rPr>
              <a:t></a:t>
            </a:r>
            <a:r>
              <a:rPr dirty="0" smtClean="0" sz="1550" spc="-75">
                <a:latin typeface="Times New Roman"/>
                <a:cs typeface="Times New Roman"/>
              </a:rPr>
              <a:t> </a:t>
            </a:r>
            <a:r>
              <a:rPr dirty="0" smtClean="0" sz="1550" spc="-90">
                <a:latin typeface="Symbol"/>
                <a:cs typeface="Symbol"/>
              </a:rPr>
              <a:t></a:t>
            </a:r>
            <a:r>
              <a:rPr dirty="0" smtClean="0" sz="1550" spc="-65">
                <a:latin typeface="Times New Roman"/>
                <a:cs typeface="Times New Roman"/>
              </a:rPr>
              <a:t>1</a:t>
            </a:r>
            <a:r>
              <a:rPr dirty="0" smtClean="0" sz="1550" spc="-50">
                <a:latin typeface="Times New Roman"/>
                <a:cs typeface="Times New Roman"/>
              </a:rPr>
              <a:t> 3</a:t>
            </a:r>
            <a:endParaRPr sz="1550">
              <a:latin typeface="Times New Roman"/>
              <a:cs typeface="Times New Roman"/>
            </a:endParaRPr>
          </a:p>
          <a:p>
            <a:pPr>
              <a:lnSpc>
                <a:spcPts val="800"/>
              </a:lnSpc>
              <a:spcBef>
                <a:spcPts val="19"/>
              </a:spcBef>
            </a:pPr>
            <a:endParaRPr sz="800"/>
          </a:p>
          <a:p>
            <a:pPr marL="510540">
              <a:lnSpc>
                <a:spcPct val="100000"/>
              </a:lnSpc>
            </a:pPr>
            <a:r>
              <a:rPr dirty="0" smtClean="0" sz="1850" spc="25">
                <a:latin typeface="Symbol"/>
                <a:cs typeface="Symbol"/>
              </a:rPr>
              <a:t></a:t>
            </a:r>
            <a:r>
              <a:rPr dirty="0" smtClean="0" sz="1850" spc="204">
                <a:latin typeface="Times New Roman"/>
                <a:cs typeface="Times New Roman"/>
              </a:rPr>
              <a:t> </a:t>
            </a:r>
            <a:r>
              <a:rPr dirty="0" smtClean="0" sz="1750" spc="75">
                <a:latin typeface="Symbol"/>
                <a:cs typeface="Symbol"/>
              </a:rPr>
              <a:t></a:t>
            </a:r>
            <a:r>
              <a:rPr dirty="0" smtClean="0" sz="1750" spc="-100">
                <a:latin typeface="Times New Roman"/>
                <a:cs typeface="Times New Roman"/>
              </a:rPr>
              <a:t> </a:t>
            </a:r>
            <a:r>
              <a:rPr dirty="0" smtClean="0" sz="1750" spc="20">
                <a:latin typeface="Times New Roman"/>
                <a:cs typeface="Times New Roman"/>
              </a:rPr>
              <a:t>60</a:t>
            </a:r>
            <a:r>
              <a:rPr dirty="0" smtClean="0" sz="1750" spc="55">
                <a:latin typeface="Symbol"/>
                <a:cs typeface="Symbol"/>
              </a:rPr>
              <a:t></a:t>
            </a:r>
            <a:r>
              <a:rPr dirty="0" smtClean="0" sz="1750" spc="-210">
                <a:latin typeface="Times New Roman"/>
                <a:cs typeface="Times New Roman"/>
              </a:rPr>
              <a:t> </a:t>
            </a:r>
            <a:r>
              <a:rPr dirty="0" smtClean="0" sz="1750" spc="35">
                <a:latin typeface="Times New Roman"/>
                <a:cs typeface="Times New Roman"/>
              </a:rPr>
              <a:t>,</a:t>
            </a:r>
            <a:r>
              <a:rPr dirty="0" smtClean="0" sz="1750" spc="20">
                <a:latin typeface="Symbol"/>
                <a:cs typeface="Symbol"/>
              </a:rPr>
              <a:t></a:t>
            </a:r>
            <a:r>
              <a:rPr dirty="0" smtClean="0" sz="1750" spc="20">
                <a:latin typeface="Times New Roman"/>
                <a:cs typeface="Times New Roman"/>
              </a:rPr>
              <a:t>60</a:t>
            </a:r>
            <a:r>
              <a:rPr dirty="0" smtClean="0" sz="1750" spc="55">
                <a:latin typeface="Symbol"/>
                <a:cs typeface="Symbol"/>
              </a:rPr>
              <a:t></a:t>
            </a:r>
            <a:r>
              <a:rPr dirty="0" smtClean="0" sz="1750" spc="-210">
                <a:latin typeface="Times New Roman"/>
                <a:cs typeface="Times New Roman"/>
              </a:rPr>
              <a:t> </a:t>
            </a:r>
            <a:r>
              <a:rPr dirty="0" smtClean="0" sz="1750" spc="150">
                <a:latin typeface="Times New Roman"/>
                <a:cs typeface="Times New Roman"/>
              </a:rPr>
              <a:t>,</a:t>
            </a:r>
            <a:r>
              <a:rPr dirty="0" smtClean="0" sz="1750" spc="20">
                <a:latin typeface="Times New Roman"/>
                <a:cs typeface="Times New Roman"/>
              </a:rPr>
              <a:t>180</a:t>
            </a:r>
            <a:r>
              <a:rPr dirty="0" smtClean="0" sz="1750" spc="55">
                <a:latin typeface="Symbol"/>
                <a:cs typeface="Symbol"/>
              </a:rPr>
              <a:t></a:t>
            </a:r>
            <a:endParaRPr sz="1750">
              <a:latin typeface="Symbol"/>
              <a:cs typeface="Symbol"/>
            </a:endParaRPr>
          </a:p>
          <a:p>
            <a:pPr>
              <a:lnSpc>
                <a:spcPts val="1000"/>
              </a:lnSpc>
              <a:spcBef>
                <a:spcPts val="9"/>
              </a:spcBef>
            </a:pPr>
            <a:endParaRPr sz="1000"/>
          </a:p>
          <a:p>
            <a:pPr marL="241300" indent="-228600">
              <a:lnSpc>
                <a:spcPct val="100000"/>
              </a:lnSpc>
              <a:buFont typeface="Times New Roman"/>
              <a:buAutoNum type="arabicPeriod" startAt="6"/>
              <a:tabLst>
                <a:tab pos="241300" algn="l"/>
              </a:tabLst>
            </a:pPr>
            <a:r>
              <a:rPr dirty="0" smtClean="0" sz="1600" spc="-10">
                <a:latin typeface="Times New Roman"/>
                <a:cs typeface="Times New Roman"/>
              </a:rPr>
              <a:t>Find</a:t>
            </a:r>
            <a:r>
              <a:rPr dirty="0" smtClean="0" sz="1600" spc="-10">
                <a:latin typeface="Times New Roman"/>
                <a:cs typeface="Times New Roman"/>
              </a:rPr>
              <a:t> </a:t>
            </a:r>
            <a:r>
              <a:rPr dirty="0" smtClean="0" sz="1600" spc="-10">
                <a:latin typeface="Times New Roman"/>
                <a:cs typeface="Times New Roman"/>
              </a:rPr>
              <a:t>the</a:t>
            </a:r>
            <a:r>
              <a:rPr dirty="0" smtClean="0" sz="1600" spc="-5">
                <a:latin typeface="Times New Roman"/>
                <a:cs typeface="Times New Roman"/>
              </a:rPr>
              <a:t> </a:t>
            </a:r>
            <a:r>
              <a:rPr dirty="0" smtClean="0" sz="1600" spc="-10">
                <a:latin typeface="Times New Roman"/>
                <a:cs typeface="Times New Roman"/>
              </a:rPr>
              <a:t>breakaw</a:t>
            </a:r>
            <a:r>
              <a:rPr dirty="0" smtClean="0" sz="1600" spc="-5">
                <a:latin typeface="Times New Roman"/>
                <a:cs typeface="Times New Roman"/>
              </a:rPr>
              <a:t>a</a:t>
            </a:r>
            <a:r>
              <a:rPr dirty="0" smtClean="0" sz="1600" spc="-10">
                <a:latin typeface="Times New Roman"/>
                <a:cs typeface="Times New Roman"/>
              </a:rPr>
              <a:t>y</a:t>
            </a:r>
            <a:r>
              <a:rPr dirty="0" smtClean="0" sz="1600" spc="-10">
                <a:latin typeface="Times New Roman"/>
                <a:cs typeface="Times New Roman"/>
              </a:rPr>
              <a:t> </a:t>
            </a:r>
            <a:r>
              <a:rPr dirty="0" smtClean="0" sz="1600" spc="-10">
                <a:latin typeface="Times New Roman"/>
                <a:cs typeface="Times New Roman"/>
              </a:rPr>
              <a:t>and</a:t>
            </a:r>
            <a:r>
              <a:rPr dirty="0" smtClean="0" sz="1600" spc="5">
                <a:latin typeface="Times New Roman"/>
                <a:cs typeface="Times New Roman"/>
              </a:rPr>
              <a:t> </a:t>
            </a:r>
            <a:r>
              <a:rPr dirty="0" smtClean="0" sz="1600" spc="-10">
                <a:latin typeface="Times New Roman"/>
                <a:cs typeface="Times New Roman"/>
              </a:rPr>
              <a:t>brea</a:t>
            </a:r>
            <a:r>
              <a:rPr dirty="0" smtClean="0" sz="1600" spc="5">
                <a:latin typeface="Times New Roman"/>
                <a:cs typeface="Times New Roman"/>
              </a:rPr>
              <a:t>k</a:t>
            </a:r>
            <a:r>
              <a:rPr dirty="0" smtClean="0" sz="1600" spc="-15">
                <a:latin typeface="Times New Roman"/>
                <a:cs typeface="Times New Roman"/>
              </a:rPr>
              <a:t>-</a:t>
            </a:r>
            <a:r>
              <a:rPr dirty="0" smtClean="0" sz="1600" spc="-10">
                <a:latin typeface="Times New Roman"/>
                <a:cs typeface="Times New Roman"/>
              </a:rPr>
              <a:t>in</a:t>
            </a:r>
            <a:r>
              <a:rPr dirty="0" smtClean="0" sz="1600" spc="-10">
                <a:latin typeface="Times New Roman"/>
                <a:cs typeface="Times New Roman"/>
              </a:rPr>
              <a:t> </a:t>
            </a:r>
            <a:r>
              <a:rPr dirty="0" smtClean="0" sz="1600" spc="-10">
                <a:latin typeface="Times New Roman"/>
                <a:cs typeface="Times New Roman"/>
              </a:rPr>
              <a:t>p</a:t>
            </a:r>
            <a:r>
              <a:rPr dirty="0" smtClean="0" sz="1600" spc="-5">
                <a:latin typeface="Times New Roman"/>
                <a:cs typeface="Times New Roman"/>
              </a:rPr>
              <a:t>o</a:t>
            </a:r>
            <a:r>
              <a:rPr dirty="0" smtClean="0" sz="1600" spc="5">
                <a:latin typeface="Times New Roman"/>
                <a:cs typeface="Times New Roman"/>
              </a:rPr>
              <a:t>i</a:t>
            </a:r>
            <a:r>
              <a:rPr dirty="0" smtClean="0" sz="1600" spc="-10">
                <a:latin typeface="Times New Roman"/>
                <a:cs typeface="Times New Roman"/>
              </a:rPr>
              <a:t>nts.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35"/>
              </a:spcBef>
              <a:buFont typeface="Times New Roman"/>
              <a:buAutoNum type="arabicPeriod" startAt="6"/>
            </a:pPr>
            <a:endParaRPr sz="700"/>
          </a:p>
          <a:p>
            <a:pPr>
              <a:lnSpc>
                <a:spcPts val="1000"/>
              </a:lnSpc>
              <a:buFont typeface="Times New Roman"/>
              <a:buAutoNum type="arabicPeriod" startAt="6"/>
            </a:pPr>
            <a:endParaRPr sz="1000"/>
          </a:p>
          <a:p>
            <a:pPr algn="just" lvl="1" marL="241300" marR="12700">
              <a:lnSpc>
                <a:spcPct val="143600"/>
              </a:lnSpc>
              <a:buFont typeface="Wingdings"/>
              <a:buChar char=""/>
              <a:tabLst>
                <a:tab pos="698500" algn="l"/>
              </a:tabLst>
            </a:pPr>
            <a:r>
              <a:rPr dirty="0" smtClean="0" sz="1400" spc="0" b="1">
                <a:latin typeface="Times New Roman"/>
                <a:cs typeface="Times New Roman"/>
              </a:rPr>
              <a:t>The</a:t>
            </a:r>
            <a:r>
              <a:rPr dirty="0" smtClean="0" sz="1400" spc="6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br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30" b="1">
                <a:latin typeface="Times New Roman"/>
                <a:cs typeface="Times New Roman"/>
              </a:rPr>
              <a:t>k</a:t>
            </a:r>
            <a:r>
              <a:rPr dirty="0" smtClean="0" sz="1400" spc="0" b="1">
                <a:latin typeface="Times New Roman"/>
                <a:cs typeface="Times New Roman"/>
              </a:rPr>
              <a:t>aw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y</a:t>
            </a:r>
            <a:r>
              <a:rPr dirty="0" smtClean="0" sz="1400" spc="7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p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nt</a:t>
            </a:r>
            <a:r>
              <a:rPr dirty="0" smtClean="0" sz="1400" spc="80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here    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ult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ts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 the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hara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oc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ur.</a:t>
            </a:r>
            <a:r>
              <a:rPr dirty="0" smtClean="0" sz="1400" spc="16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ot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us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ea</a:t>
            </a:r>
            <a:r>
              <a:rPr dirty="0" smtClean="0" sz="1400" spc="-5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 real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ter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plex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e.</a:t>
            </a:r>
            <a:endParaRPr sz="1400">
              <a:latin typeface="Times New Roman"/>
              <a:cs typeface="Times New Roman"/>
            </a:endParaRPr>
          </a:p>
          <a:p>
            <a:pPr algn="just" lvl="1" marL="241300" marR="52069">
              <a:lnSpc>
                <a:spcPts val="2430"/>
              </a:lnSpc>
              <a:spcBef>
                <a:spcPts val="185"/>
              </a:spcBef>
              <a:buFont typeface="Wingdings"/>
              <a:buChar char=""/>
              <a:tabLst>
                <a:tab pos="698500" algn="l"/>
              </a:tabLst>
            </a:pPr>
            <a:r>
              <a:rPr dirty="0" smtClean="0" sz="1400" spc="0" b="1">
                <a:latin typeface="Times New Roman"/>
                <a:cs typeface="Times New Roman"/>
              </a:rPr>
              <a:t>The br</a:t>
            </a:r>
            <a:r>
              <a:rPr dirty="0" smtClean="0" sz="1400" spc="-20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25" b="1">
                <a:latin typeface="Times New Roman"/>
                <a:cs typeface="Times New Roman"/>
              </a:rPr>
              <a:t>k</a:t>
            </a:r>
            <a:r>
              <a:rPr dirty="0" smtClean="0" sz="1400" spc="0" b="1">
                <a:latin typeface="Times New Roman"/>
                <a:cs typeface="Times New Roman"/>
              </a:rPr>
              <a:t>-in </a:t>
            </a:r>
            <a:r>
              <a:rPr dirty="0" smtClean="0" sz="1400" spc="-5" b="1"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latin typeface="Times New Roman"/>
                <a:cs typeface="Times New Roman"/>
              </a:rPr>
              <a:t>oint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orr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s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ne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ere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ulti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le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c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ic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r.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here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3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nc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at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eal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3796665" y="1098550"/>
            <a:ext cx="2852419" cy="21240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535940" y="5931280"/>
            <a:ext cx="5474335" cy="4108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469900" indent="-457834">
              <a:lnSpc>
                <a:spcPct val="100000"/>
              </a:lnSpc>
              <a:buFont typeface="Wingdings"/>
              <a:buChar char=""/>
              <a:tabLst>
                <a:tab pos="46990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br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5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10">
                <a:latin typeface="Times New Roman"/>
                <a:cs typeface="Times New Roman"/>
              </a:rPr>
              <a:t>k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eter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from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endParaRPr sz="1400">
              <a:latin typeface="Times New Roman"/>
              <a:cs typeface="Times New Roman"/>
            </a:endParaRPr>
          </a:p>
          <a:p>
            <a:pPr algn="ctr" marL="0" marR="719455">
              <a:lnSpc>
                <a:spcPct val="100000"/>
              </a:lnSpc>
              <a:spcBef>
                <a:spcPts val="15"/>
              </a:spcBef>
            </a:pPr>
            <a:r>
              <a:rPr dirty="0" smtClean="0" sz="1200" spc="540" i="1" u="sng">
                <a:latin typeface="Times New Roman"/>
                <a:cs typeface="Times New Roman"/>
              </a:rPr>
              <a:t>dK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24" name="object 2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11</a:t>
            </a:fld>
            <a:endParaRPr sz="1100">
              <a:latin typeface="Cambria"/>
              <a:cs typeface="Cambri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153361" y="1207607"/>
            <a:ext cx="1167130" cy="2635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70" i="1">
                <a:latin typeface="Times New Roman"/>
                <a:cs typeface="Times New Roman"/>
              </a:rPr>
              <a:t>s</a:t>
            </a:r>
            <a:r>
              <a:rPr dirty="0" smtClean="0" sz="1650" spc="80">
                <a:latin typeface="Times New Roman"/>
                <a:cs typeface="Times New Roman"/>
              </a:rPr>
              <a:t>(</a:t>
            </a:r>
            <a:r>
              <a:rPr dirty="0" smtClean="0" sz="1650" spc="30" i="1">
                <a:latin typeface="Times New Roman"/>
                <a:cs typeface="Times New Roman"/>
              </a:rPr>
              <a:t>s</a:t>
            </a:r>
            <a:r>
              <a:rPr dirty="0" smtClean="0" sz="1650" spc="-110" i="1">
                <a:latin typeface="Times New Roman"/>
                <a:cs typeface="Times New Roman"/>
              </a:rPr>
              <a:t> </a:t>
            </a:r>
            <a:r>
              <a:rPr dirty="0" smtClean="0" sz="1650" spc="150">
                <a:latin typeface="Symbol"/>
                <a:cs typeface="Symbol"/>
              </a:rPr>
              <a:t></a:t>
            </a:r>
            <a:r>
              <a:rPr dirty="0" smtClean="0" sz="1650" spc="-110">
                <a:latin typeface="Times New Roman"/>
                <a:cs typeface="Times New Roman"/>
              </a:rPr>
              <a:t>1</a:t>
            </a:r>
            <a:r>
              <a:rPr dirty="0" smtClean="0" sz="1650" spc="10">
                <a:latin typeface="Times New Roman"/>
                <a:cs typeface="Times New Roman"/>
              </a:rPr>
              <a:t>)</a:t>
            </a:r>
            <a:r>
              <a:rPr dirty="0" smtClean="0" sz="1650" spc="70">
                <a:latin typeface="Times New Roman"/>
                <a:cs typeface="Times New Roman"/>
              </a:rPr>
              <a:t>(</a:t>
            </a:r>
            <a:r>
              <a:rPr dirty="0" smtClean="0" sz="1650" spc="30" i="1">
                <a:latin typeface="Times New Roman"/>
                <a:cs typeface="Times New Roman"/>
              </a:rPr>
              <a:t>s</a:t>
            </a:r>
            <a:r>
              <a:rPr dirty="0" smtClean="0" sz="1650" spc="-105" i="1">
                <a:latin typeface="Times New Roman"/>
                <a:cs typeface="Times New Roman"/>
              </a:rPr>
              <a:t> </a:t>
            </a:r>
            <a:r>
              <a:rPr dirty="0" smtClean="0" sz="1650" spc="45">
                <a:latin typeface="Symbol"/>
                <a:cs typeface="Symbol"/>
              </a:rPr>
              <a:t></a:t>
            </a:r>
            <a:r>
              <a:rPr dirty="0" smtClean="0" sz="1650" spc="-120">
                <a:latin typeface="Times New Roman"/>
                <a:cs typeface="Times New Roman"/>
              </a:rPr>
              <a:t> </a:t>
            </a:r>
            <a:r>
              <a:rPr dirty="0" smtClean="0" sz="1650" spc="20">
                <a:latin typeface="Times New Roman"/>
                <a:cs typeface="Times New Roman"/>
              </a:rPr>
              <a:t>2</a:t>
            </a:r>
            <a:r>
              <a:rPr dirty="0" smtClean="0" sz="1650" spc="25">
                <a:latin typeface="Times New Roman"/>
                <a:cs typeface="Times New Roman"/>
              </a:rPr>
              <a:t>)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060896" y="1044542"/>
            <a:ext cx="1049655" cy="2635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100" i="1">
                <a:latin typeface="Times New Roman"/>
                <a:cs typeface="Times New Roman"/>
              </a:rPr>
              <a:t>G</a:t>
            </a:r>
            <a:r>
              <a:rPr dirty="0" smtClean="0" sz="1650" spc="80">
                <a:latin typeface="Times New Roman"/>
                <a:cs typeface="Times New Roman"/>
              </a:rPr>
              <a:t>(</a:t>
            </a:r>
            <a:r>
              <a:rPr dirty="0" smtClean="0" sz="1650" spc="70" i="1">
                <a:latin typeface="Times New Roman"/>
                <a:cs typeface="Times New Roman"/>
              </a:rPr>
              <a:t>s</a:t>
            </a:r>
            <a:r>
              <a:rPr dirty="0" smtClean="0" sz="1650" spc="110">
                <a:latin typeface="Times New Roman"/>
                <a:cs typeface="Times New Roman"/>
              </a:rPr>
              <a:t>)</a:t>
            </a:r>
            <a:r>
              <a:rPr dirty="0" smtClean="0" sz="1650" spc="55" i="1">
                <a:latin typeface="Times New Roman"/>
                <a:cs typeface="Times New Roman"/>
              </a:rPr>
              <a:t>H</a:t>
            </a:r>
            <a:r>
              <a:rPr dirty="0" smtClean="0" sz="1650" spc="-210" i="1">
                <a:latin typeface="Times New Roman"/>
                <a:cs typeface="Times New Roman"/>
              </a:rPr>
              <a:t> </a:t>
            </a:r>
            <a:r>
              <a:rPr dirty="0" smtClean="0" sz="1650" spc="80">
                <a:latin typeface="Times New Roman"/>
                <a:cs typeface="Times New Roman"/>
              </a:rPr>
              <a:t>(</a:t>
            </a:r>
            <a:r>
              <a:rPr dirty="0" smtClean="0" sz="1650" spc="70" i="1">
                <a:latin typeface="Times New Roman"/>
                <a:cs typeface="Times New Roman"/>
              </a:rPr>
              <a:t>s</a:t>
            </a:r>
            <a:r>
              <a:rPr dirty="0" smtClean="0" sz="1650" spc="25">
                <a:latin typeface="Times New Roman"/>
                <a:cs typeface="Times New Roman"/>
              </a:rPr>
              <a:t>)</a:t>
            </a:r>
            <a:r>
              <a:rPr dirty="0" smtClean="0" sz="1650" spc="-35">
                <a:latin typeface="Times New Roman"/>
                <a:cs typeface="Times New Roman"/>
              </a:rPr>
              <a:t> </a:t>
            </a:r>
            <a:r>
              <a:rPr dirty="0" smtClean="0" sz="1650" spc="45">
                <a:latin typeface="Symbol"/>
                <a:cs typeface="Symbol"/>
              </a:rPr>
              <a:t>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641609" y="912765"/>
            <a:ext cx="173355" cy="2635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55" i="1">
                <a:latin typeface="Times New Roman"/>
                <a:cs typeface="Times New Roman"/>
              </a:rPr>
              <a:t>K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171552" y="6243073"/>
            <a:ext cx="370205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509">
                <a:latin typeface="Symbol"/>
                <a:cs typeface="Symbol"/>
              </a:rPr>
              <a:t></a:t>
            </a:r>
            <a:r>
              <a:rPr dirty="0" smtClean="0" sz="1200" spc="509">
                <a:latin typeface="Times New Roman"/>
                <a:cs typeface="Times New Roman"/>
              </a:rPr>
              <a:t>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465">
                <a:latin typeface="Times New Roman"/>
                <a:cs typeface="Times New Roman"/>
              </a:rPr>
              <a:t>0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790797" y="6362203"/>
            <a:ext cx="267335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409" i="1">
                <a:latin typeface="Times New Roman"/>
                <a:cs typeface="Times New Roman"/>
              </a:rPr>
              <a:t>ds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51104"/>
            <a:ext cx="51371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15">
                <a:latin typeface="Cambria"/>
                <a:cs typeface="Cambria"/>
              </a:rPr>
              <a:t>C</a:t>
            </a:r>
            <a:r>
              <a:rPr dirty="0" smtClean="0" sz="1200" spc="0">
                <a:latin typeface="Cambria"/>
                <a:cs typeface="Cambria"/>
              </a:rPr>
              <a:t>ont</a:t>
            </a:r>
            <a:r>
              <a:rPr dirty="0" smtClean="0" sz="1200" spc="-10">
                <a:latin typeface="Cambria"/>
                <a:cs typeface="Cambria"/>
              </a:rPr>
              <a:t>r</a:t>
            </a:r>
            <a:r>
              <a:rPr dirty="0" smtClean="0" sz="1200" spc="0">
                <a:latin typeface="Cambria"/>
                <a:cs typeface="Cambria"/>
              </a:rPr>
              <a:t>ol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64528" y="451104"/>
            <a:ext cx="39941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Cambria"/>
                <a:cs typeface="Cambria"/>
              </a:rPr>
              <a:t>Lec.</a:t>
            </a:r>
            <a:r>
              <a:rPr dirty="0" smtClean="0" sz="1200" spc="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5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30351" y="686562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530351" y="653795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530351" y="921760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530351" y="925037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535940" y="1332738"/>
            <a:ext cx="310515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c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ara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 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278343" y="981871"/>
            <a:ext cx="1020267" cy="0"/>
          </a:xfrm>
          <a:custGeom>
            <a:avLst/>
            <a:gdLst/>
            <a:ahLst/>
            <a:cxnLst/>
            <a:rect l="l" t="t" r="r" b="b"/>
            <a:pathLst>
              <a:path w="1020267" h="0">
                <a:moveTo>
                  <a:pt x="0" y="0"/>
                </a:moveTo>
                <a:lnTo>
                  <a:pt x="1020267" y="0"/>
                </a:lnTo>
              </a:path>
            </a:pathLst>
          </a:custGeom>
          <a:ln w="63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535940" y="3125489"/>
            <a:ext cx="3415029" cy="6051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906780">
              <a:lnSpc>
                <a:spcPct val="100000"/>
              </a:lnSpc>
            </a:pPr>
            <a:r>
              <a:rPr dirty="0" smtClean="0" sz="1600" spc="-110" i="1">
                <a:latin typeface="Times New Roman"/>
                <a:cs typeface="Times New Roman"/>
              </a:rPr>
              <a:t>K</a:t>
            </a:r>
            <a:r>
              <a:rPr dirty="0" smtClean="0" sz="1600" spc="10" i="1">
                <a:latin typeface="Times New Roman"/>
                <a:cs typeface="Times New Roman"/>
              </a:rPr>
              <a:t> </a:t>
            </a:r>
            <a:r>
              <a:rPr dirty="0" smtClean="0" sz="1600" spc="-90">
                <a:latin typeface="Symbol"/>
                <a:cs typeface="Symbol"/>
              </a:rPr>
              <a:t></a:t>
            </a:r>
            <a:r>
              <a:rPr dirty="0" smtClean="0" sz="1600" spc="-120">
                <a:latin typeface="Times New Roman"/>
                <a:cs typeface="Times New Roman"/>
              </a:rPr>
              <a:t> </a:t>
            </a:r>
            <a:r>
              <a:rPr dirty="0" smtClean="0" sz="1600" spc="-145">
                <a:latin typeface="Symbol"/>
                <a:cs typeface="Symbol"/>
              </a:rPr>
              <a:t></a:t>
            </a:r>
            <a:r>
              <a:rPr dirty="0" smtClean="0" sz="2200" spc="-335">
                <a:latin typeface="Symbol"/>
                <a:cs typeface="Symbol"/>
              </a:rPr>
              <a:t></a:t>
            </a:r>
            <a:r>
              <a:rPr dirty="0" smtClean="0" sz="1600" spc="-50" i="1">
                <a:latin typeface="Times New Roman"/>
                <a:cs typeface="Times New Roman"/>
              </a:rPr>
              <a:t>s</a:t>
            </a:r>
            <a:r>
              <a:rPr dirty="0" smtClean="0" sz="1600" spc="-20">
                <a:latin typeface="Times New Roman"/>
                <a:cs typeface="Times New Roman"/>
              </a:rPr>
              <a:t>(</a:t>
            </a:r>
            <a:r>
              <a:rPr dirty="0" smtClean="0" sz="1600" spc="-65" i="1">
                <a:latin typeface="Times New Roman"/>
                <a:cs typeface="Times New Roman"/>
              </a:rPr>
              <a:t>s</a:t>
            </a:r>
            <a:r>
              <a:rPr dirty="0" smtClean="0" sz="1600" spc="-170" i="1">
                <a:latin typeface="Times New Roman"/>
                <a:cs typeface="Times New Roman"/>
              </a:rPr>
              <a:t> </a:t>
            </a:r>
            <a:r>
              <a:rPr dirty="0" smtClean="0" sz="1600" spc="-25">
                <a:latin typeface="Symbol"/>
                <a:cs typeface="Symbol"/>
              </a:rPr>
              <a:t></a:t>
            </a:r>
            <a:r>
              <a:rPr dirty="0" smtClean="0" sz="1600" spc="-225">
                <a:latin typeface="Times New Roman"/>
                <a:cs typeface="Times New Roman"/>
              </a:rPr>
              <a:t>1</a:t>
            </a:r>
            <a:r>
              <a:rPr dirty="0" smtClean="0" sz="1600" spc="-80">
                <a:latin typeface="Times New Roman"/>
                <a:cs typeface="Times New Roman"/>
              </a:rPr>
              <a:t>)</a:t>
            </a:r>
            <a:r>
              <a:rPr dirty="0" smtClean="0" sz="1600" spc="-30">
                <a:latin typeface="Times New Roman"/>
                <a:cs typeface="Times New Roman"/>
              </a:rPr>
              <a:t>(</a:t>
            </a:r>
            <a:r>
              <a:rPr dirty="0" smtClean="0" sz="1600" spc="-65" i="1">
                <a:latin typeface="Times New Roman"/>
                <a:cs typeface="Times New Roman"/>
              </a:rPr>
              <a:t>s</a:t>
            </a:r>
            <a:r>
              <a:rPr dirty="0" smtClean="0" sz="1600" spc="-170" i="1">
                <a:latin typeface="Times New Roman"/>
                <a:cs typeface="Times New Roman"/>
              </a:rPr>
              <a:t> </a:t>
            </a:r>
            <a:r>
              <a:rPr dirty="0" smtClean="0" sz="1600" spc="-90">
                <a:latin typeface="Symbol"/>
                <a:cs typeface="Symbol"/>
              </a:rPr>
              <a:t></a:t>
            </a:r>
            <a:r>
              <a:rPr dirty="0" smtClean="0" sz="1600" spc="-185">
                <a:latin typeface="Times New Roman"/>
                <a:cs typeface="Times New Roman"/>
              </a:rPr>
              <a:t> </a:t>
            </a:r>
            <a:r>
              <a:rPr dirty="0" smtClean="0" sz="1600" spc="-114">
                <a:latin typeface="Times New Roman"/>
                <a:cs typeface="Times New Roman"/>
              </a:rPr>
              <a:t>2</a:t>
            </a:r>
            <a:r>
              <a:rPr dirty="0" smtClean="0" sz="1600" spc="-50">
                <a:latin typeface="Times New Roman"/>
                <a:cs typeface="Times New Roman"/>
              </a:rPr>
              <a:t>)</a:t>
            </a:r>
            <a:r>
              <a:rPr dirty="0" smtClean="0" sz="2200" spc="-265">
                <a:latin typeface="Symbol"/>
                <a:cs typeface="Symbol"/>
              </a:rPr>
              <a:t></a:t>
            </a:r>
            <a:endParaRPr sz="2200">
              <a:latin typeface="Symbol"/>
              <a:cs typeface="Symbol"/>
            </a:endParaRPr>
          </a:p>
          <a:p>
            <a:pPr marL="12700">
              <a:lnSpc>
                <a:spcPct val="100000"/>
              </a:lnSpc>
              <a:spcBef>
                <a:spcPts val="345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br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now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e d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35940" y="4442078"/>
            <a:ext cx="3874770" cy="7378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56515" marR="12700" indent="-44450">
              <a:lnSpc>
                <a:spcPct val="170000"/>
              </a:lnSpc>
            </a:pPr>
            <a:r>
              <a:rPr dirty="0" smtClean="0" sz="1400">
                <a:latin typeface="Times New Roman"/>
                <a:cs typeface="Times New Roman"/>
              </a:rPr>
              <a:t>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K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cor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10">
                <a:latin typeface="Times New Roman"/>
                <a:cs typeface="Times New Roman"/>
              </a:rPr>
              <a:t>–</a:t>
            </a:r>
            <a:r>
              <a:rPr dirty="0" smtClean="0" sz="1400" spc="0">
                <a:latin typeface="Times New Roman"/>
                <a:cs typeface="Times New Roman"/>
              </a:rPr>
              <a:t>0.</a:t>
            </a:r>
            <a:r>
              <a:rPr dirty="0" smtClean="0" sz="1400" spc="-10">
                <a:latin typeface="Times New Roman"/>
                <a:cs typeface="Times New Roman"/>
              </a:rPr>
              <a:t>4</a:t>
            </a:r>
            <a:r>
              <a:rPr dirty="0" smtClean="0" sz="1400" spc="-10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26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5">
                <a:latin typeface="Times New Roman"/>
                <a:cs typeface="Times New Roman"/>
              </a:rPr>
              <a:t>=</a:t>
            </a:r>
            <a:r>
              <a:rPr dirty="0" smtClean="0" sz="1400" spc="-10">
                <a:latin typeface="Times New Roman"/>
                <a:cs typeface="Times New Roman"/>
              </a:rPr>
              <a:t>–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-20">
                <a:latin typeface="Times New Roman"/>
                <a:cs typeface="Times New Roman"/>
              </a:rPr>
              <a:t>.</a:t>
            </a:r>
            <a:r>
              <a:rPr dirty="0" smtClean="0" sz="1400" spc="0">
                <a:latin typeface="Times New Roman"/>
                <a:cs typeface="Times New Roman"/>
              </a:rPr>
              <a:t>5</a:t>
            </a:r>
            <a:r>
              <a:rPr dirty="0" smtClean="0" sz="1400" spc="-10">
                <a:latin typeface="Times New Roman"/>
                <a:cs typeface="Times New Roman"/>
              </a:rPr>
              <a:t>7</a:t>
            </a:r>
            <a:r>
              <a:rPr dirty="0" smtClean="0" sz="1400" spc="-10">
                <a:latin typeface="Times New Roman"/>
                <a:cs typeface="Times New Roman"/>
              </a:rPr>
              <a:t>7</a:t>
            </a:r>
            <a:r>
              <a:rPr dirty="0" smtClean="0" sz="1400" spc="0">
                <a:latin typeface="Times New Roman"/>
                <a:cs typeface="Times New Roman"/>
              </a:rPr>
              <a:t>4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iel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15772" y="8578850"/>
            <a:ext cx="16065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5" b="1">
                <a:latin typeface="Times New Roman"/>
                <a:cs typeface="Times New Roman"/>
              </a:rPr>
              <a:t>7</a:t>
            </a:r>
            <a:r>
              <a:rPr dirty="0" smtClean="0" sz="1400" spc="0" b="1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173276" y="8578850"/>
            <a:ext cx="471551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 b="1">
                <a:latin typeface="Times New Roman"/>
                <a:cs typeface="Times New Roman"/>
              </a:rPr>
              <a:t>D</a:t>
            </a:r>
            <a:r>
              <a:rPr dirty="0" smtClean="0" sz="1400" spc="0" b="1">
                <a:latin typeface="Times New Roman"/>
                <a:cs typeface="Times New Roman"/>
              </a:rPr>
              <a:t>eter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ine the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p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in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15" b="1">
                <a:latin typeface="Times New Roman"/>
                <a:cs typeface="Times New Roman"/>
              </a:rPr>
              <a:t>w</a:t>
            </a:r>
            <a:r>
              <a:rPr dirty="0" smtClean="0" sz="1400" spc="0" b="1">
                <a:latin typeface="Times New Roman"/>
                <a:cs typeface="Times New Roman"/>
              </a:rPr>
              <a:t>h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re 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oot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oci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r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ss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the</a:t>
            </a:r>
            <a:r>
              <a:rPr dirty="0" smtClean="0" sz="1400" spc="-2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g</a:t>
            </a:r>
            <a:r>
              <a:rPr dirty="0" smtClean="0" sz="1400" spc="0" b="1">
                <a:latin typeface="Times New Roman"/>
                <a:cs typeface="Times New Roman"/>
              </a:rPr>
              <a:t>in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ry</a:t>
            </a:r>
            <a:r>
              <a:rPr dirty="0" smtClean="0" sz="1400" spc="-1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x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281270" y="986711"/>
            <a:ext cx="1022985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155" i="1">
                <a:latin typeface="Times New Roman"/>
                <a:cs typeface="Times New Roman"/>
              </a:rPr>
              <a:t>s</a:t>
            </a:r>
            <a:r>
              <a:rPr dirty="0" smtClean="0" sz="1200" spc="150">
                <a:latin typeface="Times New Roman"/>
                <a:cs typeface="Times New Roman"/>
              </a:rPr>
              <a:t>(</a:t>
            </a:r>
            <a:r>
              <a:rPr dirty="0" smtClean="0" sz="1200" spc="120" i="1">
                <a:latin typeface="Times New Roman"/>
                <a:cs typeface="Times New Roman"/>
              </a:rPr>
              <a:t>s</a:t>
            </a:r>
            <a:r>
              <a:rPr dirty="0" smtClean="0" sz="1200" spc="-35" i="1">
                <a:latin typeface="Times New Roman"/>
                <a:cs typeface="Times New Roman"/>
              </a:rPr>
              <a:t> </a:t>
            </a:r>
            <a:r>
              <a:rPr dirty="0" smtClean="0" sz="1200" spc="265">
                <a:latin typeface="Symbol"/>
                <a:cs typeface="Symbol"/>
              </a:rPr>
              <a:t></a:t>
            </a:r>
            <a:r>
              <a:rPr dirty="0" smtClean="0" sz="1200" spc="20">
                <a:latin typeface="Times New Roman"/>
                <a:cs typeface="Times New Roman"/>
              </a:rPr>
              <a:t>1</a:t>
            </a:r>
            <a:r>
              <a:rPr dirty="0" smtClean="0" sz="1200" spc="85">
                <a:latin typeface="Times New Roman"/>
                <a:cs typeface="Times New Roman"/>
              </a:rPr>
              <a:t>)</a:t>
            </a:r>
            <a:r>
              <a:rPr dirty="0" smtClean="0" sz="1200" spc="140">
                <a:latin typeface="Times New Roman"/>
                <a:cs typeface="Times New Roman"/>
              </a:rPr>
              <a:t>(</a:t>
            </a:r>
            <a:r>
              <a:rPr dirty="0" smtClean="0" sz="1200" spc="120" i="1">
                <a:latin typeface="Times New Roman"/>
                <a:cs typeface="Times New Roman"/>
              </a:rPr>
              <a:t>s</a:t>
            </a:r>
            <a:r>
              <a:rPr dirty="0" smtClean="0" sz="1200" spc="-35" i="1">
                <a:latin typeface="Times New Roman"/>
                <a:cs typeface="Times New Roman"/>
              </a:rPr>
              <a:t> </a:t>
            </a:r>
            <a:r>
              <a:rPr dirty="0" smtClean="0" sz="1200" spc="170">
                <a:latin typeface="Symbol"/>
                <a:cs typeface="Symbol"/>
              </a:rPr>
              <a:t></a:t>
            </a:r>
            <a:r>
              <a:rPr dirty="0" smtClean="0" sz="1200" spc="-45">
                <a:latin typeface="Times New Roman"/>
                <a:cs typeface="Times New Roman"/>
              </a:rPr>
              <a:t> </a:t>
            </a:r>
            <a:r>
              <a:rPr dirty="0" smtClean="0" sz="1200" spc="135">
                <a:latin typeface="Times New Roman"/>
                <a:cs typeface="Times New Roman"/>
              </a:rPr>
              <a:t>2</a:t>
            </a:r>
            <a:r>
              <a:rPr dirty="0" smtClean="0" sz="1200" spc="100">
                <a:latin typeface="Times New Roman"/>
                <a:cs typeface="Times New Roman"/>
              </a:rPr>
              <a:t>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326885" y="867660"/>
            <a:ext cx="920115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265" i="1">
                <a:latin typeface="Times New Roman"/>
                <a:cs typeface="Times New Roman"/>
              </a:rPr>
              <a:t>G</a:t>
            </a:r>
            <a:r>
              <a:rPr dirty="0" smtClean="0" sz="1200" spc="150">
                <a:latin typeface="Times New Roman"/>
                <a:cs typeface="Times New Roman"/>
              </a:rPr>
              <a:t>(</a:t>
            </a:r>
            <a:r>
              <a:rPr dirty="0" smtClean="0" sz="1200" spc="155" i="1">
                <a:latin typeface="Times New Roman"/>
                <a:cs typeface="Times New Roman"/>
              </a:rPr>
              <a:t>s</a:t>
            </a:r>
            <a:r>
              <a:rPr dirty="0" smtClean="0" sz="1200" spc="175">
                <a:latin typeface="Times New Roman"/>
                <a:cs typeface="Times New Roman"/>
              </a:rPr>
              <a:t>)</a:t>
            </a:r>
            <a:r>
              <a:rPr dirty="0" smtClean="0" sz="1200" spc="225" i="1">
                <a:latin typeface="Times New Roman"/>
                <a:cs typeface="Times New Roman"/>
              </a:rPr>
              <a:t>H</a:t>
            </a:r>
            <a:r>
              <a:rPr dirty="0" smtClean="0" sz="1200" spc="-125" i="1">
                <a:latin typeface="Times New Roman"/>
                <a:cs typeface="Times New Roman"/>
              </a:rPr>
              <a:t> </a:t>
            </a:r>
            <a:r>
              <a:rPr dirty="0" smtClean="0" sz="1200" spc="150">
                <a:latin typeface="Times New Roman"/>
                <a:cs typeface="Times New Roman"/>
              </a:rPr>
              <a:t>(</a:t>
            </a:r>
            <a:r>
              <a:rPr dirty="0" smtClean="0" sz="1200" spc="155" i="1">
                <a:latin typeface="Times New Roman"/>
                <a:cs typeface="Times New Roman"/>
              </a:rPr>
              <a:t>s</a:t>
            </a:r>
            <a:r>
              <a:rPr dirty="0" smtClean="0" sz="1200" spc="100">
                <a:latin typeface="Times New Roman"/>
                <a:cs typeface="Times New Roman"/>
              </a:rPr>
              <a:t>)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170">
                <a:latin typeface="Symbol"/>
                <a:cs typeface="Symbol"/>
              </a:rPr>
              <a:t></a:t>
            </a:r>
            <a:endParaRPr sz="1200">
              <a:latin typeface="Symbol"/>
              <a:cs typeface="Symbo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707807" y="771453"/>
            <a:ext cx="154305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204" i="1">
                <a:latin typeface="Times New Roman"/>
                <a:cs typeface="Times New Roman"/>
              </a:rPr>
              <a:t>K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2532579" y="1935907"/>
            <a:ext cx="875754" cy="0"/>
          </a:xfrm>
          <a:custGeom>
            <a:avLst/>
            <a:gdLst/>
            <a:ahLst/>
            <a:cxnLst/>
            <a:rect l="l" t="t" r="r" b="b"/>
            <a:pathLst>
              <a:path w="875754" h="0">
                <a:moveTo>
                  <a:pt x="0" y="0"/>
                </a:moveTo>
                <a:lnTo>
                  <a:pt x="875754" y="0"/>
                </a:lnTo>
              </a:path>
            </a:pathLst>
          </a:custGeom>
          <a:ln w="63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3438876" y="1821987"/>
            <a:ext cx="232410" cy="1955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50">
                <a:latin typeface="Symbol"/>
                <a:cs typeface="Symbol"/>
              </a:rPr>
              <a:t></a:t>
            </a:r>
            <a:r>
              <a:rPr dirty="0" smtClean="0" sz="1200" spc="-45">
                <a:latin typeface="Times New Roman"/>
                <a:cs typeface="Times New Roman"/>
              </a:rPr>
              <a:t> </a:t>
            </a:r>
            <a:r>
              <a:rPr dirty="0" smtClean="0" sz="1200" spc="45">
                <a:latin typeface="Times New Roman"/>
                <a:cs typeface="Times New Roman"/>
              </a:rPr>
              <a:t>0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533309" y="1941941"/>
            <a:ext cx="882015" cy="1955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65" i="1">
                <a:latin typeface="Times New Roman"/>
                <a:cs typeface="Times New Roman"/>
              </a:rPr>
              <a:t>s</a:t>
            </a:r>
            <a:r>
              <a:rPr dirty="0" smtClean="0" sz="1200" spc="70">
                <a:latin typeface="Times New Roman"/>
                <a:cs typeface="Times New Roman"/>
              </a:rPr>
              <a:t>(</a:t>
            </a:r>
            <a:r>
              <a:rPr dirty="0" smtClean="0" sz="1200" spc="35" i="1">
                <a:latin typeface="Times New Roman"/>
                <a:cs typeface="Times New Roman"/>
              </a:rPr>
              <a:t>s</a:t>
            </a:r>
            <a:r>
              <a:rPr dirty="0" smtClean="0" sz="1200" spc="-70" i="1">
                <a:latin typeface="Times New Roman"/>
                <a:cs typeface="Times New Roman"/>
              </a:rPr>
              <a:t> </a:t>
            </a:r>
            <a:r>
              <a:rPr dirty="0" smtClean="0" sz="1200" spc="125">
                <a:latin typeface="Symbol"/>
                <a:cs typeface="Symbol"/>
              </a:rPr>
              <a:t></a:t>
            </a:r>
            <a:r>
              <a:rPr dirty="0" smtClean="0" sz="1200" spc="-70">
                <a:latin typeface="Times New Roman"/>
                <a:cs typeface="Times New Roman"/>
              </a:rPr>
              <a:t>1</a:t>
            </a:r>
            <a:r>
              <a:rPr dirty="0" smtClean="0" sz="1200" spc="20">
                <a:latin typeface="Times New Roman"/>
                <a:cs typeface="Times New Roman"/>
              </a:rPr>
              <a:t>)</a:t>
            </a:r>
            <a:r>
              <a:rPr dirty="0" smtClean="0" sz="1200" spc="65">
                <a:latin typeface="Times New Roman"/>
                <a:cs typeface="Times New Roman"/>
              </a:rPr>
              <a:t>(</a:t>
            </a:r>
            <a:r>
              <a:rPr dirty="0" smtClean="0" sz="1200" spc="35" i="1">
                <a:latin typeface="Times New Roman"/>
                <a:cs typeface="Times New Roman"/>
              </a:rPr>
              <a:t>s</a:t>
            </a:r>
            <a:r>
              <a:rPr dirty="0" smtClean="0" sz="1200" spc="-75" i="1">
                <a:latin typeface="Times New Roman"/>
                <a:cs typeface="Times New Roman"/>
              </a:rPr>
              <a:t> </a:t>
            </a:r>
            <a:r>
              <a:rPr dirty="0" smtClean="0" sz="1200" spc="50">
                <a:latin typeface="Symbol"/>
                <a:cs typeface="Symbol"/>
              </a:rPr>
              <a:t>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30">
                <a:latin typeface="Times New Roman"/>
                <a:cs typeface="Times New Roman"/>
              </a:rPr>
              <a:t>2</a:t>
            </a:r>
            <a:r>
              <a:rPr dirty="0" smtClean="0" sz="1200" spc="30">
                <a:latin typeface="Times New Roman"/>
                <a:cs typeface="Times New Roman"/>
              </a:rPr>
              <a:t>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311296" y="1821987"/>
            <a:ext cx="1203325" cy="1955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125">
                <a:latin typeface="Times New Roman"/>
                <a:cs typeface="Times New Roman"/>
              </a:rPr>
              <a:t>1</a:t>
            </a:r>
            <a:r>
              <a:rPr dirty="0" smtClean="0" sz="1200" spc="50">
                <a:latin typeface="Symbol"/>
                <a:cs typeface="Symbol"/>
              </a:rPr>
              <a:t>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95" i="1">
                <a:latin typeface="Times New Roman"/>
                <a:cs typeface="Times New Roman"/>
              </a:rPr>
              <a:t>G</a:t>
            </a:r>
            <a:r>
              <a:rPr dirty="0" smtClean="0" sz="1200" spc="70">
                <a:latin typeface="Times New Roman"/>
                <a:cs typeface="Times New Roman"/>
              </a:rPr>
              <a:t>(</a:t>
            </a:r>
            <a:r>
              <a:rPr dirty="0" smtClean="0" sz="1200" spc="65" i="1">
                <a:latin typeface="Times New Roman"/>
                <a:cs typeface="Times New Roman"/>
              </a:rPr>
              <a:t>s</a:t>
            </a:r>
            <a:r>
              <a:rPr dirty="0" smtClean="0" sz="1200" spc="95">
                <a:latin typeface="Times New Roman"/>
                <a:cs typeface="Times New Roman"/>
              </a:rPr>
              <a:t>)</a:t>
            </a:r>
            <a:r>
              <a:rPr dirty="0" smtClean="0" sz="1200" spc="65" i="1">
                <a:latin typeface="Times New Roman"/>
                <a:cs typeface="Times New Roman"/>
              </a:rPr>
              <a:t>H</a:t>
            </a:r>
            <a:r>
              <a:rPr dirty="0" smtClean="0" sz="1200" spc="-150" i="1">
                <a:latin typeface="Times New Roman"/>
                <a:cs typeface="Times New Roman"/>
              </a:rPr>
              <a:t> </a:t>
            </a:r>
            <a:r>
              <a:rPr dirty="0" smtClean="0" sz="1200" spc="70">
                <a:latin typeface="Times New Roman"/>
                <a:cs typeface="Times New Roman"/>
              </a:rPr>
              <a:t>(</a:t>
            </a:r>
            <a:r>
              <a:rPr dirty="0" smtClean="0" sz="1200" spc="60" i="1">
                <a:latin typeface="Times New Roman"/>
                <a:cs typeface="Times New Roman"/>
              </a:rPr>
              <a:t>s</a:t>
            </a:r>
            <a:r>
              <a:rPr dirty="0" smtClean="0" sz="1200" spc="30">
                <a:latin typeface="Times New Roman"/>
                <a:cs typeface="Times New Roman"/>
              </a:rPr>
              <a:t>)</a:t>
            </a:r>
            <a:r>
              <a:rPr dirty="0" smtClean="0" sz="1200" spc="-20">
                <a:latin typeface="Times New Roman"/>
                <a:cs typeface="Times New Roman"/>
              </a:rPr>
              <a:t> </a:t>
            </a:r>
            <a:r>
              <a:rPr dirty="0" smtClean="0" sz="1200" spc="50">
                <a:latin typeface="Symbol"/>
                <a:cs typeface="Symbol"/>
              </a:rPr>
              <a:t></a:t>
            </a:r>
            <a:r>
              <a:rPr dirty="0" smtClean="0" sz="1200" spc="-165">
                <a:latin typeface="Times New Roman"/>
                <a:cs typeface="Times New Roman"/>
              </a:rPr>
              <a:t> </a:t>
            </a:r>
            <a:r>
              <a:rPr dirty="0" smtClean="0" sz="1200" spc="125">
                <a:latin typeface="Times New Roman"/>
                <a:cs typeface="Times New Roman"/>
              </a:rPr>
              <a:t>1</a:t>
            </a:r>
            <a:r>
              <a:rPr dirty="0" smtClean="0" sz="1200" spc="50">
                <a:latin typeface="Symbol"/>
                <a:cs typeface="Symbol"/>
              </a:rPr>
              <a:t></a:t>
            </a:r>
            <a:endParaRPr sz="1200">
              <a:latin typeface="Symbol"/>
              <a:cs typeface="Symbo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899285" y="1725049"/>
            <a:ext cx="136525" cy="1955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60" i="1">
                <a:latin typeface="Times New Roman"/>
                <a:cs typeface="Times New Roman"/>
              </a:rPr>
              <a:t>K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1607913" y="2742399"/>
            <a:ext cx="1109436" cy="0"/>
          </a:xfrm>
          <a:custGeom>
            <a:avLst/>
            <a:gdLst/>
            <a:ahLst/>
            <a:cxnLst/>
            <a:rect l="l" t="t" r="r" b="b"/>
            <a:pathLst>
              <a:path w="1109436" h="0">
                <a:moveTo>
                  <a:pt x="0" y="0"/>
                </a:moveTo>
                <a:lnTo>
                  <a:pt x="1109436" y="0"/>
                </a:lnTo>
              </a:path>
            </a:pathLst>
          </a:custGeom>
          <a:ln w="63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2759127" y="2628176"/>
            <a:ext cx="403225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240">
                <a:latin typeface="Symbol"/>
                <a:cs typeface="Symbol"/>
              </a:rPr>
              <a:t>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215">
                <a:latin typeface="Symbol"/>
                <a:cs typeface="Symbol"/>
              </a:rPr>
              <a:t></a:t>
            </a:r>
            <a:r>
              <a:rPr dirty="0" smtClean="0" sz="1200" spc="220">
                <a:latin typeface="Times New Roman"/>
                <a:cs typeface="Times New Roman"/>
              </a:rPr>
              <a:t>1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612137" y="2747232"/>
            <a:ext cx="1109980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210" i="1">
                <a:latin typeface="Times New Roman"/>
                <a:cs typeface="Times New Roman"/>
              </a:rPr>
              <a:t>s</a:t>
            </a:r>
            <a:r>
              <a:rPr dirty="0" smtClean="0" sz="1200" spc="200">
                <a:latin typeface="Times New Roman"/>
                <a:cs typeface="Times New Roman"/>
              </a:rPr>
              <a:t>(</a:t>
            </a:r>
            <a:r>
              <a:rPr dirty="0" smtClean="0" sz="1200" spc="170" i="1">
                <a:latin typeface="Times New Roman"/>
                <a:cs typeface="Times New Roman"/>
              </a:rPr>
              <a:t>s</a:t>
            </a:r>
            <a:r>
              <a:rPr dirty="0" smtClean="0" sz="1200" spc="-10" i="1">
                <a:latin typeface="Times New Roman"/>
                <a:cs typeface="Times New Roman"/>
              </a:rPr>
              <a:t> </a:t>
            </a:r>
            <a:r>
              <a:rPr dirty="0" smtClean="0" sz="1200" spc="340">
                <a:latin typeface="Symbol"/>
                <a:cs typeface="Symbol"/>
              </a:rPr>
              <a:t></a:t>
            </a:r>
            <a:r>
              <a:rPr dirty="0" smtClean="0" sz="1200" spc="75">
                <a:latin typeface="Times New Roman"/>
                <a:cs typeface="Times New Roman"/>
              </a:rPr>
              <a:t>1</a:t>
            </a:r>
            <a:r>
              <a:rPr dirty="0" smtClean="0" sz="1200" spc="130">
                <a:latin typeface="Times New Roman"/>
                <a:cs typeface="Times New Roman"/>
              </a:rPr>
              <a:t>)</a:t>
            </a:r>
            <a:r>
              <a:rPr dirty="0" smtClean="0" sz="1200" spc="190">
                <a:latin typeface="Times New Roman"/>
                <a:cs typeface="Times New Roman"/>
              </a:rPr>
              <a:t>(</a:t>
            </a:r>
            <a:r>
              <a:rPr dirty="0" smtClean="0" sz="1200" spc="170" i="1">
                <a:latin typeface="Times New Roman"/>
                <a:cs typeface="Times New Roman"/>
              </a:rPr>
              <a:t>s</a:t>
            </a:r>
            <a:r>
              <a:rPr dirty="0" smtClean="0" sz="1200" spc="-10" i="1">
                <a:latin typeface="Times New Roman"/>
                <a:cs typeface="Times New Roman"/>
              </a:rPr>
              <a:t> </a:t>
            </a:r>
            <a:r>
              <a:rPr dirty="0" smtClean="0" sz="1200" spc="240">
                <a:latin typeface="Symbol"/>
                <a:cs typeface="Symbol"/>
              </a:rPr>
              <a:t></a:t>
            </a:r>
            <a:r>
              <a:rPr dirty="0" smtClean="0" sz="1200" spc="-20">
                <a:latin typeface="Times New Roman"/>
                <a:cs typeface="Times New Roman"/>
              </a:rPr>
              <a:t> </a:t>
            </a:r>
            <a:r>
              <a:rPr dirty="0" smtClean="0" sz="1200" spc="200">
                <a:latin typeface="Times New Roman"/>
                <a:cs typeface="Times New Roman"/>
              </a:rPr>
              <a:t>2</a:t>
            </a:r>
            <a:r>
              <a:rPr dirty="0" smtClean="0" sz="1200" spc="145">
                <a:latin typeface="Times New Roman"/>
                <a:cs typeface="Times New Roman"/>
              </a:rPr>
              <a:t>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076058" y="2531969"/>
            <a:ext cx="165735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295" i="1">
                <a:latin typeface="Times New Roman"/>
                <a:cs typeface="Times New Roman"/>
              </a:rPr>
              <a:t>K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550502" y="4240627"/>
            <a:ext cx="250157" cy="0"/>
          </a:xfrm>
          <a:custGeom>
            <a:avLst/>
            <a:gdLst/>
            <a:ahLst/>
            <a:cxnLst/>
            <a:rect l="l" t="t" r="r" b="b"/>
            <a:pathLst>
              <a:path w="250157" h="0">
                <a:moveTo>
                  <a:pt x="0" y="0"/>
                </a:moveTo>
                <a:lnTo>
                  <a:pt x="250157" y="0"/>
                </a:lnTo>
              </a:path>
            </a:pathLst>
          </a:custGeom>
          <a:ln w="723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1125676" y="4240627"/>
            <a:ext cx="185875" cy="0"/>
          </a:xfrm>
          <a:custGeom>
            <a:avLst/>
            <a:gdLst/>
            <a:ahLst/>
            <a:cxnLst/>
            <a:rect l="l" t="t" r="r" b="b"/>
            <a:pathLst>
              <a:path w="185875" h="0">
                <a:moveTo>
                  <a:pt x="0" y="0"/>
                </a:moveTo>
                <a:lnTo>
                  <a:pt x="185875" y="0"/>
                </a:lnTo>
              </a:path>
            </a:pathLst>
          </a:custGeom>
          <a:ln w="723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549854" y="4043086"/>
            <a:ext cx="2130425" cy="4241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ts val="2070"/>
              </a:lnSpc>
            </a:pPr>
            <a:r>
              <a:rPr dirty="0" smtClean="0" baseline="34979" sz="2025" spc="44" i="1">
                <a:latin typeface="Times New Roman"/>
                <a:cs typeface="Times New Roman"/>
              </a:rPr>
              <a:t>d</a:t>
            </a:r>
            <a:r>
              <a:rPr dirty="0" smtClean="0" baseline="34979" sz="2025" spc="104" i="1">
                <a:latin typeface="Times New Roman"/>
                <a:cs typeface="Times New Roman"/>
              </a:rPr>
              <a:t>K</a:t>
            </a:r>
            <a:r>
              <a:rPr dirty="0" smtClean="0" baseline="34979" sz="2025" spc="104" i="1">
                <a:latin typeface="Times New Roman"/>
                <a:cs typeface="Times New Roman"/>
              </a:rPr>
              <a:t> </a:t>
            </a:r>
            <a:r>
              <a:rPr dirty="0" smtClean="0" baseline="34979" sz="2025" spc="-104" i="1">
                <a:latin typeface="Times New Roman"/>
                <a:cs typeface="Times New Roman"/>
              </a:rPr>
              <a:t> </a:t>
            </a:r>
            <a:r>
              <a:rPr dirty="0" smtClean="0" sz="1350" spc="55">
                <a:latin typeface="Symbol"/>
                <a:cs typeface="Symbol"/>
              </a:rPr>
              <a:t></a:t>
            </a:r>
            <a:r>
              <a:rPr dirty="0" smtClean="0" sz="1350" spc="10">
                <a:latin typeface="Times New Roman"/>
                <a:cs typeface="Times New Roman"/>
              </a:rPr>
              <a:t> </a:t>
            </a:r>
            <a:r>
              <a:rPr dirty="0" smtClean="0" sz="1350" spc="55">
                <a:latin typeface="Symbol"/>
                <a:cs typeface="Symbol"/>
              </a:rPr>
              <a:t></a:t>
            </a:r>
            <a:r>
              <a:rPr dirty="0" smtClean="0" sz="1350" spc="55">
                <a:latin typeface="Times New Roman"/>
                <a:cs typeface="Times New Roman"/>
              </a:rPr>
              <a:t> </a:t>
            </a:r>
            <a:r>
              <a:rPr dirty="0" smtClean="0" sz="1350" spc="-170">
                <a:latin typeface="Times New Roman"/>
                <a:cs typeface="Times New Roman"/>
              </a:rPr>
              <a:t> </a:t>
            </a:r>
            <a:r>
              <a:rPr dirty="0" smtClean="0" baseline="34979" sz="2025" spc="75" i="1">
                <a:latin typeface="Times New Roman"/>
                <a:cs typeface="Times New Roman"/>
              </a:rPr>
              <a:t>d</a:t>
            </a:r>
            <a:r>
              <a:rPr dirty="0" smtClean="0" baseline="34979" sz="2025" spc="75" i="1">
                <a:latin typeface="Times New Roman"/>
                <a:cs typeface="Times New Roman"/>
              </a:rPr>
              <a:t> </a:t>
            </a:r>
            <a:r>
              <a:rPr dirty="0" smtClean="0" baseline="34979" sz="2025" spc="-142" i="1">
                <a:latin typeface="Times New Roman"/>
                <a:cs typeface="Times New Roman"/>
              </a:rPr>
              <a:t> </a:t>
            </a:r>
            <a:r>
              <a:rPr dirty="0" smtClean="0" sz="1900" spc="-220">
                <a:latin typeface="Symbol"/>
                <a:cs typeface="Symbol"/>
              </a:rPr>
              <a:t></a:t>
            </a:r>
            <a:r>
              <a:rPr dirty="0" smtClean="0" sz="1350" spc="70" i="1">
                <a:latin typeface="Times New Roman"/>
                <a:cs typeface="Times New Roman"/>
              </a:rPr>
              <a:t>s</a:t>
            </a:r>
            <a:r>
              <a:rPr dirty="0" smtClean="0" sz="1350" spc="80">
                <a:latin typeface="Times New Roman"/>
                <a:cs typeface="Times New Roman"/>
              </a:rPr>
              <a:t>(</a:t>
            </a:r>
            <a:r>
              <a:rPr dirty="0" smtClean="0" sz="1350" spc="40" i="1">
                <a:latin typeface="Times New Roman"/>
                <a:cs typeface="Times New Roman"/>
              </a:rPr>
              <a:t>s</a:t>
            </a:r>
            <a:r>
              <a:rPr dirty="0" smtClean="0" sz="1350" spc="-80" i="1">
                <a:latin typeface="Times New Roman"/>
                <a:cs typeface="Times New Roman"/>
              </a:rPr>
              <a:t> </a:t>
            </a:r>
            <a:r>
              <a:rPr dirty="0" smtClean="0" sz="1350" spc="140">
                <a:latin typeface="Symbol"/>
                <a:cs typeface="Symbol"/>
              </a:rPr>
              <a:t></a:t>
            </a:r>
            <a:r>
              <a:rPr dirty="0" smtClean="0" sz="1350" spc="-80">
                <a:latin typeface="Times New Roman"/>
                <a:cs typeface="Times New Roman"/>
              </a:rPr>
              <a:t>1</a:t>
            </a:r>
            <a:r>
              <a:rPr dirty="0" smtClean="0" sz="1350" spc="20">
                <a:latin typeface="Times New Roman"/>
                <a:cs typeface="Times New Roman"/>
              </a:rPr>
              <a:t>)</a:t>
            </a:r>
            <a:r>
              <a:rPr dirty="0" smtClean="0" sz="1350" spc="75">
                <a:latin typeface="Times New Roman"/>
                <a:cs typeface="Times New Roman"/>
              </a:rPr>
              <a:t>(</a:t>
            </a:r>
            <a:r>
              <a:rPr dirty="0" smtClean="0" sz="1350" spc="40" i="1">
                <a:latin typeface="Times New Roman"/>
                <a:cs typeface="Times New Roman"/>
              </a:rPr>
              <a:t>s</a:t>
            </a:r>
            <a:r>
              <a:rPr dirty="0" smtClean="0" sz="1350" spc="-80" i="1">
                <a:latin typeface="Times New Roman"/>
                <a:cs typeface="Times New Roman"/>
              </a:rPr>
              <a:t> </a:t>
            </a:r>
            <a:r>
              <a:rPr dirty="0" smtClean="0" sz="1350" spc="55">
                <a:latin typeface="Symbol"/>
                <a:cs typeface="Symbol"/>
              </a:rPr>
              <a:t></a:t>
            </a:r>
            <a:r>
              <a:rPr dirty="0" smtClean="0" sz="1350" spc="-95">
                <a:latin typeface="Times New Roman"/>
                <a:cs typeface="Times New Roman"/>
              </a:rPr>
              <a:t> </a:t>
            </a:r>
            <a:r>
              <a:rPr dirty="0" smtClean="0" sz="1350" spc="25">
                <a:latin typeface="Times New Roman"/>
                <a:cs typeface="Times New Roman"/>
              </a:rPr>
              <a:t>2</a:t>
            </a:r>
            <a:r>
              <a:rPr dirty="0" smtClean="0" sz="1350" spc="45">
                <a:latin typeface="Times New Roman"/>
                <a:cs typeface="Times New Roman"/>
              </a:rPr>
              <a:t>)</a:t>
            </a:r>
            <a:r>
              <a:rPr dirty="0" smtClean="0" sz="1900" spc="-160">
                <a:latin typeface="Symbol"/>
                <a:cs typeface="Symbol"/>
              </a:rPr>
              <a:t></a:t>
            </a:r>
            <a:r>
              <a:rPr dirty="0" smtClean="0" sz="1900" spc="-280">
                <a:latin typeface="Times New Roman"/>
                <a:cs typeface="Times New Roman"/>
              </a:rPr>
              <a:t> </a:t>
            </a:r>
            <a:r>
              <a:rPr dirty="0" smtClean="0" sz="1350" spc="55">
                <a:latin typeface="Symbol"/>
                <a:cs typeface="Symbol"/>
              </a:rPr>
              <a:t></a:t>
            </a:r>
            <a:r>
              <a:rPr dirty="0" smtClean="0" sz="1350" spc="-10">
                <a:latin typeface="Times New Roman"/>
                <a:cs typeface="Times New Roman"/>
              </a:rPr>
              <a:t> </a:t>
            </a:r>
            <a:r>
              <a:rPr dirty="0" smtClean="0" sz="1350" spc="50">
                <a:latin typeface="Times New Roman"/>
                <a:cs typeface="Times New Roman"/>
              </a:rPr>
              <a:t>0</a:t>
            </a:r>
            <a:endParaRPr sz="1350">
              <a:latin typeface="Times New Roman"/>
              <a:cs typeface="Times New Roman"/>
            </a:endParaRPr>
          </a:p>
          <a:p>
            <a:pPr marL="44450">
              <a:lnSpc>
                <a:spcPts val="1170"/>
              </a:lnSpc>
              <a:tabLst>
                <a:tab pos="588010" algn="l"/>
              </a:tabLst>
            </a:pPr>
            <a:r>
              <a:rPr dirty="0" smtClean="0" sz="1350" spc="30" i="1">
                <a:latin typeface="Times New Roman"/>
                <a:cs typeface="Times New Roman"/>
              </a:rPr>
              <a:t>d</a:t>
            </a:r>
            <a:r>
              <a:rPr dirty="0" smtClean="0" sz="1350" spc="40" i="1">
                <a:latin typeface="Times New Roman"/>
                <a:cs typeface="Times New Roman"/>
              </a:rPr>
              <a:t>s</a:t>
            </a:r>
            <a:r>
              <a:rPr dirty="0" smtClean="0" sz="1350" spc="40" i="1">
                <a:latin typeface="Times New Roman"/>
                <a:cs typeface="Times New Roman"/>
              </a:rPr>
              <a:t>	</a:t>
            </a:r>
            <a:r>
              <a:rPr dirty="0" smtClean="0" sz="1350" spc="25" i="1">
                <a:latin typeface="Times New Roman"/>
                <a:cs typeface="Times New Roman"/>
              </a:rPr>
              <a:t>ds</a:t>
            </a:r>
            <a:endParaRPr sz="135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514351" y="4040983"/>
            <a:ext cx="1153160" cy="4235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260" i="1">
                <a:latin typeface="Times New Roman"/>
                <a:cs typeface="Times New Roman"/>
              </a:rPr>
              <a:t>s</a:t>
            </a:r>
            <a:r>
              <a:rPr dirty="0" smtClean="0" sz="1200" spc="260" i="1">
                <a:latin typeface="Times New Roman"/>
                <a:cs typeface="Times New Roman"/>
              </a:rPr>
              <a:t> </a:t>
            </a:r>
            <a:r>
              <a:rPr dirty="0" smtClean="0" sz="1200" spc="-145" i="1">
                <a:latin typeface="Times New Roman"/>
                <a:cs typeface="Times New Roman"/>
              </a:rPr>
              <a:t> </a:t>
            </a:r>
            <a:r>
              <a:rPr dirty="0" smtClean="0" sz="1200" spc="365">
                <a:latin typeface="Symbol"/>
                <a:cs typeface="Symbol"/>
              </a:rPr>
              <a:t></a:t>
            </a:r>
            <a:r>
              <a:rPr dirty="0" smtClean="0" sz="1200" spc="110">
                <a:latin typeface="Times New Roman"/>
                <a:cs typeface="Times New Roman"/>
              </a:rPr>
              <a:t> </a:t>
            </a:r>
            <a:r>
              <a:rPr dirty="0" smtClean="0" sz="1200" spc="340">
                <a:latin typeface="Symbol"/>
                <a:cs typeface="Symbol"/>
              </a:rPr>
              <a:t></a:t>
            </a:r>
            <a:r>
              <a:rPr dirty="0" smtClean="0" sz="1200" spc="320">
                <a:latin typeface="Times New Roman"/>
                <a:cs typeface="Times New Roman"/>
              </a:rPr>
              <a:t>0</a:t>
            </a:r>
            <a:r>
              <a:rPr dirty="0" smtClean="0" sz="1200" spc="155">
                <a:latin typeface="Times New Roman"/>
                <a:cs typeface="Times New Roman"/>
              </a:rPr>
              <a:t>.</a:t>
            </a:r>
            <a:r>
              <a:rPr dirty="0" smtClean="0" sz="1200" spc="320">
                <a:latin typeface="Times New Roman"/>
                <a:cs typeface="Times New Roman"/>
              </a:rPr>
              <a:t>4226</a:t>
            </a:r>
            <a:endParaRPr sz="1200">
              <a:latin typeface="Times New Roman"/>
              <a:cs typeface="Times New Roman"/>
            </a:endParaRPr>
          </a:p>
          <a:p>
            <a:pPr marL="184785">
              <a:lnSpc>
                <a:spcPct val="100000"/>
              </a:lnSpc>
              <a:spcBef>
                <a:spcPts val="359"/>
              </a:spcBef>
            </a:pPr>
            <a:r>
              <a:rPr dirty="0" smtClean="0" sz="1200" spc="365">
                <a:latin typeface="Symbol"/>
                <a:cs typeface="Symbol"/>
              </a:rPr>
              <a:t></a:t>
            </a:r>
            <a:r>
              <a:rPr dirty="0" smtClean="0" sz="1200" spc="110">
                <a:latin typeface="Times New Roman"/>
                <a:cs typeface="Times New Roman"/>
              </a:rPr>
              <a:t> </a:t>
            </a:r>
            <a:r>
              <a:rPr dirty="0" smtClean="0" sz="1200" spc="340">
                <a:latin typeface="Symbol"/>
                <a:cs typeface="Symbol"/>
              </a:rPr>
              <a:t></a:t>
            </a:r>
            <a:r>
              <a:rPr dirty="0" smtClean="0" sz="1200" spc="320">
                <a:latin typeface="Times New Roman"/>
                <a:cs typeface="Times New Roman"/>
              </a:rPr>
              <a:t>1</a:t>
            </a:r>
            <a:r>
              <a:rPr dirty="0" smtClean="0" sz="1200" spc="160">
                <a:latin typeface="Times New Roman"/>
                <a:cs typeface="Times New Roman"/>
              </a:rPr>
              <a:t>.</a:t>
            </a:r>
            <a:r>
              <a:rPr dirty="0" smtClean="0" sz="1200" spc="320">
                <a:latin typeface="Times New Roman"/>
                <a:cs typeface="Times New Roman"/>
              </a:rPr>
              <a:t>5774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2836545" y="4179189"/>
            <a:ext cx="351155" cy="103377"/>
          </a:xfrm>
          <a:custGeom>
            <a:avLst/>
            <a:gdLst/>
            <a:ahLst/>
            <a:cxnLst/>
            <a:rect l="l" t="t" r="r" b="b"/>
            <a:pathLst>
              <a:path w="351155" h="103377">
                <a:moveTo>
                  <a:pt x="326045" y="51688"/>
                </a:moveTo>
                <a:lnTo>
                  <a:pt x="256159" y="92456"/>
                </a:lnTo>
                <a:lnTo>
                  <a:pt x="255143" y="96393"/>
                </a:lnTo>
                <a:lnTo>
                  <a:pt x="256921" y="99313"/>
                </a:lnTo>
                <a:lnTo>
                  <a:pt x="258699" y="102362"/>
                </a:lnTo>
                <a:lnTo>
                  <a:pt x="262509" y="103377"/>
                </a:lnTo>
                <a:lnTo>
                  <a:pt x="340264" y="58038"/>
                </a:lnTo>
                <a:lnTo>
                  <a:pt x="338581" y="58038"/>
                </a:lnTo>
                <a:lnTo>
                  <a:pt x="338581" y="57150"/>
                </a:lnTo>
                <a:lnTo>
                  <a:pt x="335406" y="57150"/>
                </a:lnTo>
                <a:lnTo>
                  <a:pt x="326045" y="51688"/>
                </a:lnTo>
                <a:close/>
              </a:path>
              <a:path w="351155" h="103377">
                <a:moveTo>
                  <a:pt x="315159" y="45338"/>
                </a:moveTo>
                <a:lnTo>
                  <a:pt x="0" y="45338"/>
                </a:lnTo>
                <a:lnTo>
                  <a:pt x="0" y="58038"/>
                </a:lnTo>
                <a:lnTo>
                  <a:pt x="315159" y="58038"/>
                </a:lnTo>
                <a:lnTo>
                  <a:pt x="326045" y="51688"/>
                </a:lnTo>
                <a:lnTo>
                  <a:pt x="315159" y="45338"/>
                </a:lnTo>
                <a:close/>
              </a:path>
              <a:path w="351155" h="103377">
                <a:moveTo>
                  <a:pt x="340264" y="45338"/>
                </a:moveTo>
                <a:lnTo>
                  <a:pt x="338581" y="45338"/>
                </a:lnTo>
                <a:lnTo>
                  <a:pt x="338581" y="58038"/>
                </a:lnTo>
                <a:lnTo>
                  <a:pt x="340264" y="58038"/>
                </a:lnTo>
                <a:lnTo>
                  <a:pt x="351155" y="51688"/>
                </a:lnTo>
                <a:lnTo>
                  <a:pt x="340264" y="45338"/>
                </a:lnTo>
                <a:close/>
              </a:path>
              <a:path w="351155" h="103377">
                <a:moveTo>
                  <a:pt x="335406" y="46227"/>
                </a:moveTo>
                <a:lnTo>
                  <a:pt x="326045" y="51688"/>
                </a:lnTo>
                <a:lnTo>
                  <a:pt x="335406" y="57150"/>
                </a:lnTo>
                <a:lnTo>
                  <a:pt x="335406" y="46227"/>
                </a:lnTo>
                <a:close/>
              </a:path>
              <a:path w="351155" h="103377">
                <a:moveTo>
                  <a:pt x="338581" y="46227"/>
                </a:moveTo>
                <a:lnTo>
                  <a:pt x="335406" y="46227"/>
                </a:lnTo>
                <a:lnTo>
                  <a:pt x="335406" y="57150"/>
                </a:lnTo>
                <a:lnTo>
                  <a:pt x="338581" y="57150"/>
                </a:lnTo>
                <a:lnTo>
                  <a:pt x="338581" y="46227"/>
                </a:lnTo>
                <a:close/>
              </a:path>
              <a:path w="351155" h="103377">
                <a:moveTo>
                  <a:pt x="262509" y="0"/>
                </a:moveTo>
                <a:lnTo>
                  <a:pt x="258699" y="1015"/>
                </a:lnTo>
                <a:lnTo>
                  <a:pt x="255143" y="7112"/>
                </a:lnTo>
                <a:lnTo>
                  <a:pt x="256159" y="10922"/>
                </a:lnTo>
                <a:lnTo>
                  <a:pt x="326045" y="51688"/>
                </a:lnTo>
                <a:lnTo>
                  <a:pt x="335406" y="46227"/>
                </a:lnTo>
                <a:lnTo>
                  <a:pt x="338581" y="46227"/>
                </a:lnTo>
                <a:lnTo>
                  <a:pt x="338581" y="45338"/>
                </a:lnTo>
                <a:lnTo>
                  <a:pt x="340264" y="45338"/>
                </a:lnTo>
                <a:lnTo>
                  <a:pt x="262509" y="0"/>
                </a:lnTo>
                <a:close/>
              </a:path>
            </a:pathLst>
          </a:custGeom>
          <a:solidFill>
            <a:srgbClr val="497DB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521969" y="5382259"/>
            <a:ext cx="2680335" cy="5429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" name="object 32"/>
          <p:cNvSpPr/>
          <p:nvPr/>
        </p:nvSpPr>
        <p:spPr>
          <a:xfrm>
            <a:off x="3743325" y="6148070"/>
            <a:ext cx="3334384" cy="240664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1437644" y="6209645"/>
            <a:ext cx="1142365" cy="2940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850" spc="40" i="1">
                <a:latin typeface="Times New Roman"/>
                <a:cs typeface="Times New Roman"/>
              </a:rPr>
              <a:t>s</a:t>
            </a:r>
            <a:r>
              <a:rPr dirty="0" smtClean="0" sz="1850" spc="-35" i="1">
                <a:latin typeface="Times New Roman"/>
                <a:cs typeface="Times New Roman"/>
              </a:rPr>
              <a:t> </a:t>
            </a:r>
            <a:r>
              <a:rPr dirty="0" smtClean="0" sz="1850" spc="60">
                <a:latin typeface="Symbol"/>
                <a:cs typeface="Symbol"/>
              </a:rPr>
              <a:t></a:t>
            </a:r>
            <a:r>
              <a:rPr dirty="0" smtClean="0" sz="1850" spc="-90">
                <a:latin typeface="Times New Roman"/>
                <a:cs typeface="Times New Roman"/>
              </a:rPr>
              <a:t> </a:t>
            </a:r>
            <a:r>
              <a:rPr dirty="0" smtClean="0" sz="1850" spc="0">
                <a:latin typeface="Symbol"/>
                <a:cs typeface="Symbol"/>
              </a:rPr>
              <a:t></a:t>
            </a:r>
            <a:r>
              <a:rPr dirty="0" smtClean="0" sz="1850" spc="0">
                <a:latin typeface="Times New Roman"/>
                <a:cs typeface="Times New Roman"/>
              </a:rPr>
              <a:t>0</a:t>
            </a:r>
            <a:r>
              <a:rPr dirty="0" smtClean="0" sz="1850" spc="0">
                <a:latin typeface="Times New Roman"/>
                <a:cs typeface="Times New Roman"/>
              </a:rPr>
              <a:t>.</a:t>
            </a:r>
            <a:r>
              <a:rPr dirty="0" smtClean="0" sz="1850" spc="0">
                <a:latin typeface="Times New Roman"/>
                <a:cs typeface="Times New Roman"/>
              </a:rPr>
              <a:t>4226</a:t>
            </a:r>
            <a:endParaRPr sz="185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35" name="object 3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0351" y="686562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530351" y="653795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530351" y="921760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530351" y="925037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535940" y="451104"/>
            <a:ext cx="6702425" cy="22637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6240780" algn="l"/>
              </a:tabLst>
            </a:pPr>
            <a:r>
              <a:rPr dirty="0" smtClean="0" sz="1200" spc="-15">
                <a:latin typeface="Cambria"/>
                <a:cs typeface="Cambria"/>
              </a:rPr>
              <a:t>C</a:t>
            </a:r>
            <a:r>
              <a:rPr dirty="0" smtClean="0" sz="1200" spc="0">
                <a:latin typeface="Cambria"/>
                <a:cs typeface="Cambria"/>
              </a:rPr>
              <a:t>ont</a:t>
            </a:r>
            <a:r>
              <a:rPr dirty="0" smtClean="0" sz="1200" spc="-10">
                <a:latin typeface="Cambria"/>
                <a:cs typeface="Cambria"/>
              </a:rPr>
              <a:t>r</a:t>
            </a:r>
            <a:r>
              <a:rPr dirty="0" smtClean="0" sz="1200" spc="0">
                <a:latin typeface="Cambria"/>
                <a:cs typeface="Cambria"/>
              </a:rPr>
              <a:t>ol	</a:t>
            </a:r>
            <a:r>
              <a:rPr dirty="0" smtClean="0" sz="1200" spc="-5">
                <a:latin typeface="Cambria"/>
                <a:cs typeface="Cambria"/>
              </a:rPr>
              <a:t>Lec.</a:t>
            </a:r>
            <a:r>
              <a:rPr dirty="0" smtClean="0" sz="1200" spc="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5</a:t>
            </a:r>
            <a:endParaRPr sz="1200">
              <a:latin typeface="Cambria"/>
              <a:cs typeface="Cambria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  <a:spcBef>
                <a:spcPts val="93"/>
              </a:spcBef>
            </a:pPr>
            <a:endParaRPr sz="1000"/>
          </a:p>
          <a:p>
            <a:pPr algn="just" marL="192405" marR="1223645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ere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Arial"/>
                <a:cs typeface="Arial"/>
              </a:rPr>
              <a:t>jw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ea</a:t>
            </a: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ily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64"/>
              </a:spcBef>
            </a:pPr>
            <a:endParaRPr sz="1100"/>
          </a:p>
          <a:p>
            <a:pPr marL="241300" indent="-229235">
              <a:lnSpc>
                <a:spcPct val="100000"/>
              </a:lnSpc>
              <a:buFont typeface="Times New Roman"/>
              <a:buAutoNum type="alphaLcParenBoth"/>
              <a:tabLst>
                <a:tab pos="25463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se of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'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cri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endParaRPr sz="1400">
              <a:latin typeface="Times New Roman"/>
              <a:cs typeface="Times New Roman"/>
            </a:endParaRPr>
          </a:p>
          <a:p>
            <a:pPr algn="just" marL="241300" marR="12700">
              <a:lnSpc>
                <a:spcPts val="2420"/>
              </a:lnSpc>
              <a:spcBef>
                <a:spcPts val="195"/>
              </a:spcBef>
              <a:buFont typeface="Times New Roman"/>
              <a:buAutoNum type="alphaLcParenBoth"/>
              <a:tabLst>
                <a:tab pos="536575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 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= </a:t>
            </a:r>
            <a:r>
              <a:rPr dirty="0" smtClean="0" sz="1400" spc="-55">
                <a:latin typeface="Arial"/>
                <a:cs typeface="Arial"/>
              </a:rPr>
              <a:t> </a:t>
            </a:r>
            <a:r>
              <a:rPr dirty="0" smtClean="0" sz="1400" spc="0" i="1">
                <a:latin typeface="Arial"/>
                <a:cs typeface="Arial"/>
              </a:rPr>
              <a:t>jw </a:t>
            </a:r>
            <a:r>
              <a:rPr dirty="0" smtClean="0" sz="1400" spc="-50" i="1">
                <a:latin typeface="Arial"/>
                <a:cs typeface="Arial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tic 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on, 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qu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 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 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 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inary</a:t>
            </a:r>
            <a:r>
              <a:rPr dirty="0" smtClean="0" sz="1400" spc="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z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o,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130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Arial"/>
                <a:cs typeface="Arial"/>
              </a:rPr>
              <a:t>w</a:t>
            </a:r>
            <a:r>
              <a:rPr dirty="0" smtClean="0" sz="1400" spc="180" i="1">
                <a:latin typeface="Arial"/>
                <a:cs typeface="Arial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.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Arial"/>
                <a:cs typeface="Arial"/>
              </a:rPr>
              <a:t>w</a:t>
            </a:r>
            <a:r>
              <a:rPr dirty="0" smtClean="0" sz="1400" spc="180" i="1">
                <a:latin typeface="Arial"/>
                <a:cs typeface="Arial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0">
                <a:latin typeface="Times New Roman"/>
                <a:cs typeface="Times New Roman"/>
              </a:rPr>
              <a:t> fre</a:t>
            </a:r>
            <a:r>
              <a:rPr dirty="0" smtClean="0" sz="1400" spc="-5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ies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at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ot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ss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ary </a:t>
            </a:r>
            <a:r>
              <a:rPr dirty="0" smtClean="0" sz="1400" spc="-1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s. </a:t>
            </a:r>
            <a:r>
              <a:rPr dirty="0" smtClean="0" sz="1400" spc="-1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K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lue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orr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27"/>
              </a:spcBef>
            </a:pPr>
            <a:endParaRPr sz="500"/>
          </a:p>
          <a:p>
            <a:pPr algn="just" marL="241300" marR="2183765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each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g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cr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nt.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48640" y="4980685"/>
            <a:ext cx="1711198" cy="13557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1005839" y="7494016"/>
            <a:ext cx="1928876" cy="3270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535940" y="3233546"/>
            <a:ext cx="6226175" cy="15271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X</a:t>
            </a:r>
            <a:r>
              <a:rPr dirty="0" smtClean="0" sz="1400" spc="0" b="1">
                <a:latin typeface="Times New Roman"/>
                <a:cs typeface="Times New Roman"/>
              </a:rPr>
              <a:t>: </a:t>
            </a:r>
            <a:r>
              <a:rPr dirty="0" smtClean="0" sz="1400" spc="-10" b="1">
                <a:latin typeface="Times New Roman"/>
                <a:cs typeface="Times New Roman"/>
              </a:rPr>
              <a:t>D</a:t>
            </a:r>
            <a:r>
              <a:rPr dirty="0" smtClean="0" sz="1400" spc="0" b="1">
                <a:latin typeface="Times New Roman"/>
                <a:cs typeface="Times New Roman"/>
              </a:rPr>
              <a:t>eter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ine the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poi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ts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whe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e r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ot 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ci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c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the</a:t>
            </a:r>
            <a:r>
              <a:rPr dirty="0" smtClean="0" sz="1400" spc="-2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agi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ry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x</a:t>
            </a:r>
            <a:r>
              <a:rPr dirty="0" smtClean="0" sz="1400" spc="0" b="1">
                <a:latin typeface="Times New Roman"/>
                <a:cs typeface="Times New Roman"/>
              </a:rPr>
              <a:t>is</a:t>
            </a:r>
            <a:r>
              <a:rPr dirty="0" smtClean="0" sz="1400" spc="3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latin typeface="Times New Roman"/>
                <a:cs typeface="Times New Roman"/>
              </a:rPr>
              <a:t>or </a:t>
            </a:r>
            <a:r>
              <a:rPr dirty="0" smtClean="0" sz="1400" spc="-10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.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E be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w: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300"/>
              </a:lnSpc>
              <a:spcBef>
                <a:spcPts val="89"/>
              </a:spcBef>
            </a:pPr>
            <a:endParaRPr sz="1300"/>
          </a:p>
          <a:p>
            <a:pPr marL="1554480">
              <a:lnSpc>
                <a:spcPct val="100000"/>
              </a:lnSpc>
            </a:pPr>
            <a:r>
              <a:rPr dirty="0" smtClean="0" sz="1700" spc="50" i="1">
                <a:latin typeface="Times New Roman"/>
                <a:cs typeface="Times New Roman"/>
              </a:rPr>
              <a:t>s</a:t>
            </a:r>
            <a:r>
              <a:rPr dirty="0" smtClean="0" baseline="41666" sz="1500" spc="-7">
                <a:latin typeface="Times New Roman"/>
                <a:cs typeface="Times New Roman"/>
              </a:rPr>
              <a:t>3</a:t>
            </a:r>
            <a:r>
              <a:rPr dirty="0" smtClean="0" baseline="41666" sz="1500" spc="-7">
                <a:latin typeface="Times New Roman"/>
                <a:cs typeface="Times New Roman"/>
              </a:rPr>
              <a:t> </a:t>
            </a:r>
            <a:r>
              <a:rPr dirty="0" smtClean="0" baseline="41666" sz="1500" spc="-187">
                <a:latin typeface="Times New Roman"/>
                <a:cs typeface="Times New Roman"/>
              </a:rPr>
              <a:t> </a:t>
            </a:r>
            <a:r>
              <a:rPr dirty="0" smtClean="0" sz="1700" spc="0">
                <a:latin typeface="Symbol"/>
                <a:cs typeface="Symbol"/>
              </a:rPr>
              <a:t></a:t>
            </a:r>
            <a:r>
              <a:rPr dirty="0" smtClean="0" sz="1700" spc="-225">
                <a:latin typeface="Times New Roman"/>
                <a:cs typeface="Times New Roman"/>
              </a:rPr>
              <a:t> </a:t>
            </a:r>
            <a:r>
              <a:rPr dirty="0" smtClean="0" sz="1700" spc="-45">
                <a:latin typeface="Times New Roman"/>
                <a:cs typeface="Times New Roman"/>
              </a:rPr>
              <a:t>3</a:t>
            </a:r>
            <a:r>
              <a:rPr dirty="0" smtClean="0" sz="1700" spc="80" i="1">
                <a:latin typeface="Times New Roman"/>
                <a:cs typeface="Times New Roman"/>
              </a:rPr>
              <a:t>s</a:t>
            </a:r>
            <a:r>
              <a:rPr dirty="0" smtClean="0" baseline="41666" sz="1500" spc="-7">
                <a:latin typeface="Times New Roman"/>
                <a:cs typeface="Times New Roman"/>
              </a:rPr>
              <a:t>2</a:t>
            </a:r>
            <a:r>
              <a:rPr dirty="0" smtClean="0" baseline="41666" sz="1500" spc="-7">
                <a:latin typeface="Times New Roman"/>
                <a:cs typeface="Times New Roman"/>
              </a:rPr>
              <a:t> </a:t>
            </a:r>
            <a:r>
              <a:rPr dirty="0" smtClean="0" baseline="41666" sz="1500" spc="-142">
                <a:latin typeface="Times New Roman"/>
                <a:cs typeface="Times New Roman"/>
              </a:rPr>
              <a:t> </a:t>
            </a:r>
            <a:r>
              <a:rPr dirty="0" smtClean="0" sz="1700" spc="0">
                <a:latin typeface="Symbol"/>
                <a:cs typeface="Symbol"/>
              </a:rPr>
              <a:t></a:t>
            </a:r>
            <a:r>
              <a:rPr dirty="0" smtClean="0" sz="1700" spc="-175">
                <a:latin typeface="Times New Roman"/>
                <a:cs typeface="Times New Roman"/>
              </a:rPr>
              <a:t> </a:t>
            </a:r>
            <a:r>
              <a:rPr dirty="0" smtClean="0" sz="1700" spc="5">
                <a:latin typeface="Times New Roman"/>
                <a:cs typeface="Times New Roman"/>
              </a:rPr>
              <a:t>2</a:t>
            </a:r>
            <a:r>
              <a:rPr dirty="0" smtClean="0" sz="1700" spc="0" i="1">
                <a:latin typeface="Times New Roman"/>
                <a:cs typeface="Times New Roman"/>
              </a:rPr>
              <a:t>s</a:t>
            </a:r>
            <a:r>
              <a:rPr dirty="0" smtClean="0" sz="1700" spc="-150" i="1">
                <a:latin typeface="Times New Roman"/>
                <a:cs typeface="Times New Roman"/>
              </a:rPr>
              <a:t> </a:t>
            </a:r>
            <a:r>
              <a:rPr dirty="0" smtClean="0" sz="1700" spc="0">
                <a:latin typeface="Symbol"/>
                <a:cs typeface="Symbol"/>
              </a:rPr>
              <a:t></a:t>
            </a:r>
            <a:r>
              <a:rPr dirty="0" smtClean="0" sz="1700" spc="-125">
                <a:latin typeface="Times New Roman"/>
                <a:cs typeface="Times New Roman"/>
              </a:rPr>
              <a:t> </a:t>
            </a:r>
            <a:r>
              <a:rPr dirty="0" smtClean="0" sz="1700" spc="0" i="1">
                <a:latin typeface="Times New Roman"/>
                <a:cs typeface="Times New Roman"/>
              </a:rPr>
              <a:t>K</a:t>
            </a:r>
            <a:r>
              <a:rPr dirty="0" smtClean="0" sz="1700" spc="55" i="1">
                <a:latin typeface="Times New Roman"/>
                <a:cs typeface="Times New Roman"/>
              </a:rPr>
              <a:t> </a:t>
            </a:r>
            <a:r>
              <a:rPr dirty="0" smtClean="0" sz="1700" spc="0">
                <a:latin typeface="Symbol"/>
                <a:cs typeface="Symbol"/>
              </a:rPr>
              <a:t></a:t>
            </a:r>
            <a:r>
              <a:rPr dirty="0" smtClean="0" sz="1700" spc="-120">
                <a:latin typeface="Times New Roman"/>
                <a:cs typeface="Times New Roman"/>
              </a:rPr>
              <a:t> </a:t>
            </a:r>
            <a:r>
              <a:rPr dirty="0" smtClean="0" sz="1700" spc="0">
                <a:latin typeface="Times New Roman"/>
                <a:cs typeface="Times New Roman"/>
              </a:rPr>
              <a:t>0</a:t>
            </a:r>
            <a:endParaRPr sz="17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18"/>
              </a:spcBef>
            </a:pPr>
            <a:endParaRPr sz="700"/>
          </a:p>
          <a:p>
            <a:pPr marL="12700">
              <a:lnSpc>
                <a:spcPct val="100000"/>
              </a:lnSpc>
            </a:pPr>
            <a:r>
              <a:rPr dirty="0" smtClean="0" sz="1400" b="1">
                <a:latin typeface="Times New Roman"/>
                <a:cs typeface="Times New Roman"/>
              </a:rPr>
              <a:t>So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: </a:t>
            </a:r>
            <a:r>
              <a:rPr dirty="0" smtClean="0" sz="1400" spc="0" b="1" u="heavy">
                <a:latin typeface="Times New Roman"/>
                <a:cs typeface="Times New Roman"/>
              </a:rPr>
              <a:t>fi</a:t>
            </a:r>
            <a:r>
              <a:rPr dirty="0" smtClean="0" sz="1400" spc="-15" b="1" u="heavy">
                <a:latin typeface="Times New Roman"/>
                <a:cs typeface="Times New Roman"/>
              </a:rPr>
              <a:t>r</a:t>
            </a:r>
            <a:r>
              <a:rPr dirty="0" smtClean="0" sz="1400" spc="0" b="1" u="heavy">
                <a:latin typeface="Times New Roman"/>
                <a:cs typeface="Times New Roman"/>
              </a:rPr>
              <a:t>s</a:t>
            </a:r>
            <a:r>
              <a:rPr dirty="0" smtClean="0" sz="1400" spc="0" b="1" u="heavy">
                <a:latin typeface="Times New Roman"/>
                <a:cs typeface="Times New Roman"/>
              </a:rPr>
              <a:t>t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20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eth</a:t>
            </a:r>
            <a:r>
              <a:rPr dirty="0" smtClean="0" sz="1400" spc="5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d: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39"/>
              </a:spcBef>
            </a:pPr>
            <a:endParaRPr sz="7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400" b="1">
                <a:latin typeface="Times New Roman"/>
                <a:cs typeface="Times New Roman"/>
              </a:rPr>
              <a:t>The </a:t>
            </a:r>
            <a:r>
              <a:rPr dirty="0" smtClean="0" sz="1400" spc="-10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outh 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r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ay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20" b="1">
                <a:latin typeface="Times New Roman"/>
                <a:cs typeface="Times New Roman"/>
              </a:rPr>
              <a:t>B</a:t>
            </a:r>
            <a:r>
              <a:rPr dirty="0" smtClean="0" sz="1400" spc="0" b="1">
                <a:latin typeface="Times New Roman"/>
                <a:cs typeface="Times New Roman"/>
              </a:rPr>
              <a:t>ec</a:t>
            </a:r>
            <a:r>
              <a:rPr dirty="0" smtClean="0" sz="1400" spc="5" b="1">
                <a:latin typeface="Times New Roman"/>
                <a:cs typeface="Times New Roman"/>
              </a:rPr>
              <a:t>o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es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64844" y="6489065"/>
            <a:ext cx="6466840" cy="9112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0665" algn="l"/>
              </a:tabLst>
            </a:pPr>
            <a:r>
              <a:rPr dirty="0" smtClean="0" sz="1400" b="1">
                <a:latin typeface="Times New Roman"/>
                <a:cs typeface="Times New Roman"/>
              </a:rPr>
              <a:t>The </a:t>
            </a:r>
            <a:r>
              <a:rPr dirty="0" smtClean="0" sz="1400" spc="-10" b="1">
                <a:latin typeface="Times New Roman"/>
                <a:cs typeface="Times New Roman"/>
              </a:rPr>
              <a:t>v</a:t>
            </a:r>
            <a:r>
              <a:rPr dirty="0" smtClean="0" sz="1400" spc="0" b="1">
                <a:latin typeface="Times New Roman"/>
                <a:cs typeface="Times New Roman"/>
              </a:rPr>
              <a:t>al</a:t>
            </a:r>
            <a:r>
              <a:rPr dirty="0" smtClean="0" sz="1400" spc="-15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e(</a:t>
            </a:r>
            <a:r>
              <a:rPr dirty="0" smtClean="0" sz="1400" spc="5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)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of K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5" b="1">
                <a:latin typeface="Times New Roman"/>
                <a:cs typeface="Times New Roman"/>
              </a:rPr>
              <a:t>h</a:t>
            </a:r>
            <a:r>
              <a:rPr dirty="0" smtClean="0" sz="1400" spc="0" b="1">
                <a:latin typeface="Times New Roman"/>
                <a:cs typeface="Times New Roman"/>
              </a:rPr>
              <a:t>at 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15" b="1">
                <a:latin typeface="Times New Roman"/>
                <a:cs typeface="Times New Roman"/>
              </a:rPr>
              <a:t>a</a:t>
            </a:r>
            <a:r>
              <a:rPr dirty="0" smtClean="0" sz="1400" spc="-30" b="1">
                <a:latin typeface="Times New Roman"/>
                <a:cs typeface="Times New Roman"/>
              </a:rPr>
              <a:t>k</a:t>
            </a:r>
            <a:r>
              <a:rPr dirty="0" smtClean="0" sz="1400" spc="0" b="1">
                <a:latin typeface="Times New Roman"/>
                <a:cs typeface="Times New Roman"/>
              </a:rPr>
              <a:t>es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the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10" b="1">
                <a:latin typeface="Times New Roman"/>
                <a:cs typeface="Times New Roman"/>
              </a:rPr>
              <a:t>y</a:t>
            </a:r>
            <a:r>
              <a:rPr dirty="0" smtClean="0" sz="1400" spc="0" b="1">
                <a:latin typeface="Times New Roman"/>
                <a:cs typeface="Times New Roman"/>
              </a:rPr>
              <a:t>stem</a:t>
            </a:r>
            <a:r>
              <a:rPr dirty="0" smtClean="0" sz="1400" spc="-20" b="1">
                <a:latin typeface="Times New Roman"/>
                <a:cs typeface="Times New Roman"/>
              </a:rPr>
              <a:t> </a:t>
            </a:r>
            <a:r>
              <a:rPr dirty="0" smtClean="0" sz="1400" spc="-25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ar</a:t>
            </a:r>
            <a:r>
              <a:rPr dirty="0" smtClean="0" sz="1400" spc="5" b="1">
                <a:latin typeface="Times New Roman"/>
                <a:cs typeface="Times New Roman"/>
              </a:rPr>
              <a:t>g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ly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ab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e 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6.</a:t>
            </a:r>
            <a:endParaRPr sz="1400">
              <a:latin typeface="Times New Roman"/>
              <a:cs typeface="Times New Roman"/>
            </a:endParaRPr>
          </a:p>
          <a:p>
            <a:pPr marL="241300" marR="12700" indent="-228600">
              <a:lnSpc>
                <a:spcPct val="126000"/>
              </a:lnSpc>
              <a:spcBef>
                <a:spcPts val="70"/>
              </a:spcBef>
              <a:buSzPct val="142857"/>
              <a:buFont typeface="Arial"/>
              <a:buChar char="•"/>
              <a:tabLst>
                <a:tab pos="240665" algn="l"/>
              </a:tabLst>
            </a:pPr>
            <a:r>
              <a:rPr dirty="0" smtClean="0" sz="1400" b="1">
                <a:latin typeface="Times New Roman"/>
                <a:cs typeface="Times New Roman"/>
              </a:rPr>
              <a:t>The </a:t>
            </a:r>
            <a:r>
              <a:rPr dirty="0" smtClean="0" sz="1400" spc="-1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c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si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g 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n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s 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on </a:t>
            </a:r>
            <a:r>
              <a:rPr dirty="0" smtClean="0" sz="1400" spc="-10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he 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g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y 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x</a:t>
            </a:r>
            <a:r>
              <a:rPr dirty="0" smtClean="0" sz="1400" spc="0" b="1">
                <a:latin typeface="Times New Roman"/>
                <a:cs typeface="Times New Roman"/>
              </a:rPr>
              <a:t>is 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c</a:t>
            </a:r>
            <a:r>
              <a:rPr dirty="0" smtClean="0" sz="1400" spc="5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n </a:t>
            </a:r>
            <a:r>
              <a:rPr dirty="0" smtClean="0" sz="1400" spc="-2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then 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be </a:t>
            </a:r>
            <a:r>
              <a:rPr dirty="0" smtClean="0" sz="1400" spc="-2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f</a:t>
            </a:r>
            <a:r>
              <a:rPr dirty="0" smtClean="0" sz="1400" spc="5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und </a:t>
            </a:r>
            <a:r>
              <a:rPr dirty="0" smtClean="0" sz="1400" spc="-10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b</a:t>
            </a:r>
            <a:r>
              <a:rPr dirty="0" smtClean="0" sz="1400" spc="0" b="1">
                <a:latin typeface="Times New Roman"/>
                <a:cs typeface="Times New Roman"/>
              </a:rPr>
              <a:t>y 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l</a:t>
            </a:r>
            <a:r>
              <a:rPr dirty="0" smtClean="0" sz="1400" spc="-10" b="1">
                <a:latin typeface="Times New Roman"/>
                <a:cs typeface="Times New Roman"/>
              </a:rPr>
              <a:t>v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g 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he</a:t>
            </a:r>
            <a:r>
              <a:rPr dirty="0" smtClean="0" sz="1400" spc="0" b="1">
                <a:latin typeface="Times New Roman"/>
                <a:cs typeface="Times New Roman"/>
              </a:rPr>
              <a:t> au</a:t>
            </a:r>
            <a:r>
              <a:rPr dirty="0" smtClean="0" sz="1400" spc="-10" b="1">
                <a:latin typeface="Times New Roman"/>
                <a:cs typeface="Times New Roman"/>
              </a:rPr>
              <a:t>x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l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y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eq</a:t>
            </a:r>
            <a:r>
              <a:rPr dirty="0" smtClean="0" sz="1400" spc="-20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at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bt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ined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f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om</a:t>
            </a:r>
            <a:r>
              <a:rPr dirty="0" smtClean="0" sz="1400" spc="-2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the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5" b="1">
                <a:latin typeface="Times New Roman"/>
                <a:cs typeface="Times New Roman"/>
              </a:rPr>
              <a:t>s</a:t>
            </a:r>
            <a:r>
              <a:rPr dirty="0" smtClean="0" baseline="40123" sz="1350" spc="0" b="1">
                <a:latin typeface="Times New Roman"/>
                <a:cs typeface="Times New Roman"/>
              </a:rPr>
              <a:t>2 </a:t>
            </a:r>
            <a:r>
              <a:rPr dirty="0" smtClean="0" baseline="40123" sz="1350" spc="-16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r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15" b="1">
                <a:latin typeface="Times New Roman"/>
                <a:cs typeface="Times New Roman"/>
              </a:rPr>
              <a:t>w</a:t>
            </a:r>
            <a:r>
              <a:rPr dirty="0" smtClean="0" sz="1400" spc="0" b="1">
                <a:latin typeface="Times New Roman"/>
                <a:cs typeface="Times New Roman"/>
              </a:rPr>
              <a:t>,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hat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is,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35940" y="8037830"/>
            <a:ext cx="1276350" cy="6597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78130">
              <a:lnSpc>
                <a:spcPct val="100000"/>
              </a:lnSpc>
            </a:pPr>
            <a:r>
              <a:rPr dirty="0" smtClean="0" sz="1400" b="1">
                <a:latin typeface="Times New Roman"/>
                <a:cs typeface="Times New Roman"/>
              </a:rPr>
              <a:t>Which yiel</a:t>
            </a:r>
            <a:r>
              <a:rPr dirty="0" smtClean="0" sz="1400" spc="-10" b="1">
                <a:latin typeface="Times New Roman"/>
                <a:cs typeface="Times New Roman"/>
              </a:rPr>
              <a:t>d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40"/>
              </a:spcBef>
            </a:pPr>
            <a:endParaRPr sz="7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400" b="1" u="heavy">
                <a:latin typeface="Times New Roman"/>
                <a:cs typeface="Times New Roman"/>
              </a:rPr>
              <a:t>Sec</a:t>
            </a:r>
            <a:r>
              <a:rPr dirty="0" smtClean="0" sz="1400" spc="5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nd</a:t>
            </a:r>
            <a:r>
              <a:rPr dirty="0" smtClean="0" sz="1400" spc="-5" b="1" u="heavy">
                <a:latin typeface="Times New Roman"/>
                <a:cs typeface="Times New Roman"/>
              </a:rPr>
              <a:t> </a:t>
            </a:r>
            <a:r>
              <a:rPr dirty="0" smtClean="0" sz="1400" spc="-20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eth</a:t>
            </a:r>
            <a:r>
              <a:rPr dirty="0" smtClean="0" sz="1400" spc="5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d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140585" y="8343265"/>
            <a:ext cx="1132839" cy="32829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0351" y="686562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530351" y="653795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530351" y="921760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530351" y="925037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548640" y="4771644"/>
            <a:ext cx="4280154" cy="34912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535940" y="451104"/>
            <a:ext cx="6698615" cy="41681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6240780" algn="l"/>
              </a:tabLst>
            </a:pPr>
            <a:r>
              <a:rPr dirty="0" smtClean="0" sz="1200" spc="-15">
                <a:latin typeface="Cambria"/>
                <a:cs typeface="Cambria"/>
              </a:rPr>
              <a:t>C</a:t>
            </a:r>
            <a:r>
              <a:rPr dirty="0" smtClean="0" sz="1200" spc="0">
                <a:latin typeface="Cambria"/>
                <a:cs typeface="Cambria"/>
              </a:rPr>
              <a:t>ont</a:t>
            </a:r>
            <a:r>
              <a:rPr dirty="0" smtClean="0" sz="1200" spc="-10">
                <a:latin typeface="Cambria"/>
                <a:cs typeface="Cambria"/>
              </a:rPr>
              <a:t>r</a:t>
            </a:r>
            <a:r>
              <a:rPr dirty="0" smtClean="0" sz="1200" spc="0">
                <a:latin typeface="Cambria"/>
                <a:cs typeface="Cambria"/>
              </a:rPr>
              <a:t>ol	</a:t>
            </a:r>
            <a:r>
              <a:rPr dirty="0" smtClean="0" sz="1200" spc="-5">
                <a:latin typeface="Cambria"/>
                <a:cs typeface="Cambria"/>
              </a:rPr>
              <a:t>Lec.</a:t>
            </a:r>
            <a:r>
              <a:rPr dirty="0" smtClean="0" sz="1200" spc="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5</a:t>
            </a:r>
            <a:endParaRPr sz="1200">
              <a:latin typeface="Cambria"/>
              <a:cs typeface="Cambria"/>
            </a:endParaRPr>
          </a:p>
          <a:p>
            <a:pPr>
              <a:lnSpc>
                <a:spcPts val="900"/>
              </a:lnSpc>
              <a:spcBef>
                <a:spcPts val="13"/>
              </a:spcBef>
            </a:pPr>
            <a:endParaRPr sz="900"/>
          </a:p>
          <a:p>
            <a:pPr>
              <a:lnSpc>
                <a:spcPts val="1000"/>
              </a:lnSpc>
            </a:pPr>
            <a:endParaRPr sz="1000"/>
          </a:p>
          <a:p>
            <a:pPr marL="12700" marR="12700" indent="132080">
              <a:lnSpc>
                <a:spcPct val="11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1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s=</a:t>
            </a:r>
            <a:r>
              <a:rPr dirty="0" smtClean="0" sz="1400" spc="20">
                <a:latin typeface="Times New Roman"/>
                <a:cs typeface="Times New Roman"/>
              </a:rPr>
              <a:t>j</a:t>
            </a:r>
            <a:r>
              <a:rPr dirty="0" smtClean="0" sz="1400" spc="0">
                <a:latin typeface="Times New Roman"/>
                <a:cs typeface="Times New Roman"/>
              </a:rPr>
              <a:t>ω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q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n,</a:t>
            </a:r>
            <a:r>
              <a:rPr dirty="0" smtClean="0" sz="1400" spc="1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 pa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ina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part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z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ve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ω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88"/>
              </a:spcBef>
            </a:pPr>
            <a:endParaRPr sz="1100"/>
          </a:p>
          <a:p>
            <a:pPr marL="469900" indent="-228600">
              <a:lnSpc>
                <a:spcPct val="100000"/>
              </a:lnSpc>
              <a:buFont typeface="Arial"/>
              <a:buChar char="•"/>
              <a:tabLst>
                <a:tab pos="469900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For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ic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300"/>
              </a:lnSpc>
              <a:spcBef>
                <a:spcPts val="70"/>
              </a:spcBef>
            </a:pPr>
            <a:endParaRPr sz="1300"/>
          </a:p>
          <a:p>
            <a:pPr marL="1179195">
              <a:lnSpc>
                <a:spcPct val="100000"/>
              </a:lnSpc>
            </a:pPr>
            <a:r>
              <a:rPr dirty="0" smtClean="0" sz="1800" spc="-70" i="1">
                <a:latin typeface="Times New Roman"/>
                <a:cs typeface="Times New Roman"/>
              </a:rPr>
              <a:t>s</a:t>
            </a:r>
            <a:r>
              <a:rPr dirty="0" smtClean="0" baseline="42328" sz="1575" spc="-127">
                <a:latin typeface="Times New Roman"/>
                <a:cs typeface="Times New Roman"/>
              </a:rPr>
              <a:t>3</a:t>
            </a:r>
            <a:r>
              <a:rPr dirty="0" smtClean="0" baseline="42328" sz="1575" spc="112">
                <a:latin typeface="Times New Roman"/>
                <a:cs typeface="Times New Roman"/>
              </a:rPr>
              <a:t> </a:t>
            </a:r>
            <a:r>
              <a:rPr dirty="0" smtClean="0" sz="1800" spc="-160">
                <a:latin typeface="Symbol"/>
                <a:cs typeface="Symbol"/>
              </a:rPr>
              <a:t></a:t>
            </a:r>
            <a:r>
              <a:rPr dirty="0" smtClean="0" sz="1800" spc="-270">
                <a:latin typeface="Times New Roman"/>
                <a:cs typeface="Times New Roman"/>
              </a:rPr>
              <a:t> </a:t>
            </a:r>
            <a:r>
              <a:rPr dirty="0" smtClean="0" sz="1800" spc="-185">
                <a:latin typeface="Times New Roman"/>
                <a:cs typeface="Times New Roman"/>
              </a:rPr>
              <a:t>3</a:t>
            </a:r>
            <a:r>
              <a:rPr dirty="0" smtClean="0" sz="1800" spc="-45" i="1">
                <a:latin typeface="Times New Roman"/>
                <a:cs typeface="Times New Roman"/>
              </a:rPr>
              <a:t>s</a:t>
            </a:r>
            <a:r>
              <a:rPr dirty="0" smtClean="0" baseline="42328" sz="1575" spc="-127">
                <a:latin typeface="Times New Roman"/>
                <a:cs typeface="Times New Roman"/>
              </a:rPr>
              <a:t>2</a:t>
            </a:r>
            <a:r>
              <a:rPr dirty="0" smtClean="0" baseline="42328" sz="1575" spc="150">
                <a:latin typeface="Times New Roman"/>
                <a:cs typeface="Times New Roman"/>
              </a:rPr>
              <a:t> </a:t>
            </a:r>
            <a:r>
              <a:rPr dirty="0" smtClean="0" sz="1800" spc="-160">
                <a:latin typeface="Symbol"/>
                <a:cs typeface="Symbol"/>
              </a:rPr>
              <a:t></a:t>
            </a:r>
            <a:r>
              <a:rPr dirty="0" smtClean="0" sz="1800" spc="-225">
                <a:latin typeface="Times New Roman"/>
                <a:cs typeface="Times New Roman"/>
              </a:rPr>
              <a:t> </a:t>
            </a:r>
            <a:r>
              <a:rPr dirty="0" smtClean="0" sz="1800" spc="-140">
                <a:latin typeface="Times New Roman"/>
                <a:cs typeface="Times New Roman"/>
              </a:rPr>
              <a:t>2</a:t>
            </a:r>
            <a:r>
              <a:rPr dirty="0" smtClean="0" sz="1800" spc="-114" i="1">
                <a:latin typeface="Times New Roman"/>
                <a:cs typeface="Times New Roman"/>
              </a:rPr>
              <a:t>s</a:t>
            </a:r>
            <a:r>
              <a:rPr dirty="0" smtClean="0" sz="1800" spc="-204" i="1">
                <a:latin typeface="Times New Roman"/>
                <a:cs typeface="Times New Roman"/>
              </a:rPr>
              <a:t> </a:t>
            </a:r>
            <a:r>
              <a:rPr dirty="0" smtClean="0" sz="1800" spc="-160">
                <a:latin typeface="Symbol"/>
                <a:cs typeface="Symbol"/>
              </a:rPr>
              <a:t></a:t>
            </a:r>
            <a:r>
              <a:rPr dirty="0" smtClean="0" sz="1800" spc="-180">
                <a:latin typeface="Times New Roman"/>
                <a:cs typeface="Times New Roman"/>
              </a:rPr>
              <a:t> </a:t>
            </a:r>
            <a:r>
              <a:rPr dirty="0" smtClean="0" sz="1800" spc="-195" i="1">
                <a:latin typeface="Times New Roman"/>
                <a:cs typeface="Times New Roman"/>
              </a:rPr>
              <a:t>K</a:t>
            </a:r>
            <a:r>
              <a:rPr dirty="0" smtClean="0" sz="1800" spc="-20" i="1">
                <a:latin typeface="Times New Roman"/>
                <a:cs typeface="Times New Roman"/>
              </a:rPr>
              <a:t> </a:t>
            </a:r>
            <a:r>
              <a:rPr dirty="0" smtClean="0" sz="1800" spc="-160">
                <a:latin typeface="Symbol"/>
                <a:cs typeface="Symbol"/>
              </a:rPr>
              <a:t></a:t>
            </a:r>
            <a:r>
              <a:rPr dirty="0" smtClean="0" sz="1800" spc="-180">
                <a:latin typeface="Times New Roman"/>
                <a:cs typeface="Times New Roman"/>
              </a:rPr>
              <a:t> </a:t>
            </a:r>
            <a:r>
              <a:rPr dirty="0" smtClean="0" sz="1800" spc="-145">
                <a:latin typeface="Times New Roman"/>
                <a:cs typeface="Times New Roman"/>
              </a:rPr>
              <a:t>0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10"/>
              </a:spcBef>
            </a:pPr>
            <a:endParaRPr sz="550"/>
          </a:p>
          <a:p>
            <a:pPr marL="617220">
              <a:lnSpc>
                <a:spcPct val="100000"/>
              </a:lnSpc>
            </a:pPr>
            <a:r>
              <a:rPr dirty="0" smtClean="0" sz="1750" spc="-25">
                <a:latin typeface="Times New Roman"/>
                <a:cs typeface="Times New Roman"/>
              </a:rPr>
              <a:t>(</a:t>
            </a:r>
            <a:r>
              <a:rPr dirty="0" smtClean="0" sz="1750" spc="-120">
                <a:latin typeface="Times New Roman"/>
                <a:cs typeface="Times New Roman"/>
              </a:rPr>
              <a:t> </a:t>
            </a:r>
            <a:r>
              <a:rPr dirty="0" smtClean="0" sz="1750" spc="-40" i="1">
                <a:latin typeface="Times New Roman"/>
                <a:cs typeface="Times New Roman"/>
              </a:rPr>
              <a:t>j</a:t>
            </a:r>
            <a:r>
              <a:rPr dirty="0" smtClean="0" sz="1850" spc="-65">
                <a:latin typeface="Symbol"/>
                <a:cs typeface="Symbol"/>
              </a:rPr>
              <a:t></a:t>
            </a:r>
            <a:r>
              <a:rPr dirty="0" smtClean="0" sz="1750" spc="0">
                <a:latin typeface="Times New Roman"/>
                <a:cs typeface="Times New Roman"/>
              </a:rPr>
              <a:t>)</a:t>
            </a:r>
            <a:r>
              <a:rPr dirty="0" smtClean="0" baseline="44444" sz="1500" spc="-15">
                <a:latin typeface="Times New Roman"/>
                <a:cs typeface="Times New Roman"/>
              </a:rPr>
              <a:t>3</a:t>
            </a:r>
            <a:r>
              <a:rPr dirty="0" smtClean="0" baseline="44444" sz="1500" spc="-15">
                <a:latin typeface="Times New Roman"/>
                <a:cs typeface="Times New Roman"/>
              </a:rPr>
              <a:t> </a:t>
            </a:r>
            <a:r>
              <a:rPr dirty="0" smtClean="0" baseline="44444" sz="1500" spc="-187">
                <a:latin typeface="Times New Roman"/>
                <a:cs typeface="Times New Roman"/>
              </a:rPr>
              <a:t> </a:t>
            </a:r>
            <a:r>
              <a:rPr dirty="0" smtClean="0" sz="1750" spc="-40">
                <a:latin typeface="Symbol"/>
                <a:cs typeface="Symbol"/>
              </a:rPr>
              <a:t></a:t>
            </a:r>
            <a:r>
              <a:rPr dirty="0" smtClean="0" sz="1750" spc="-229">
                <a:latin typeface="Times New Roman"/>
                <a:cs typeface="Times New Roman"/>
              </a:rPr>
              <a:t> </a:t>
            </a:r>
            <a:r>
              <a:rPr dirty="0" smtClean="0" sz="1750" spc="-125">
                <a:latin typeface="Times New Roman"/>
                <a:cs typeface="Times New Roman"/>
              </a:rPr>
              <a:t>3</a:t>
            </a:r>
            <a:r>
              <a:rPr dirty="0" smtClean="0" sz="1750" spc="-25">
                <a:latin typeface="Times New Roman"/>
                <a:cs typeface="Times New Roman"/>
              </a:rPr>
              <a:t>(</a:t>
            </a:r>
            <a:r>
              <a:rPr dirty="0" smtClean="0" sz="1750" spc="-120">
                <a:latin typeface="Times New Roman"/>
                <a:cs typeface="Times New Roman"/>
              </a:rPr>
              <a:t> </a:t>
            </a:r>
            <a:r>
              <a:rPr dirty="0" smtClean="0" sz="1750" spc="-40" i="1">
                <a:latin typeface="Times New Roman"/>
                <a:cs typeface="Times New Roman"/>
              </a:rPr>
              <a:t>j</a:t>
            </a:r>
            <a:r>
              <a:rPr dirty="0" smtClean="0" sz="1850" spc="-65">
                <a:latin typeface="Symbol"/>
                <a:cs typeface="Symbol"/>
              </a:rPr>
              <a:t></a:t>
            </a:r>
            <a:r>
              <a:rPr dirty="0" smtClean="0" sz="1750" spc="30">
                <a:latin typeface="Times New Roman"/>
                <a:cs typeface="Times New Roman"/>
              </a:rPr>
              <a:t>)</a:t>
            </a:r>
            <a:r>
              <a:rPr dirty="0" smtClean="0" baseline="44444" sz="1500" spc="-15">
                <a:latin typeface="Times New Roman"/>
                <a:cs typeface="Times New Roman"/>
              </a:rPr>
              <a:t>2</a:t>
            </a:r>
            <a:r>
              <a:rPr dirty="0" smtClean="0" baseline="44444" sz="1500" spc="-15">
                <a:latin typeface="Times New Roman"/>
                <a:cs typeface="Times New Roman"/>
              </a:rPr>
              <a:t> </a:t>
            </a:r>
            <a:r>
              <a:rPr dirty="0" smtClean="0" baseline="44444" sz="1500" spc="-142">
                <a:latin typeface="Times New Roman"/>
                <a:cs typeface="Times New Roman"/>
              </a:rPr>
              <a:t> </a:t>
            </a:r>
            <a:r>
              <a:rPr dirty="0" smtClean="0" sz="1750" spc="-40">
                <a:latin typeface="Symbol"/>
                <a:cs typeface="Symbol"/>
              </a:rPr>
              <a:t></a:t>
            </a:r>
            <a:r>
              <a:rPr dirty="0" smtClean="0" sz="1750" spc="-185">
                <a:latin typeface="Times New Roman"/>
                <a:cs typeface="Times New Roman"/>
              </a:rPr>
              <a:t> </a:t>
            </a:r>
            <a:r>
              <a:rPr dirty="0" smtClean="0" sz="1750" spc="-35">
                <a:latin typeface="Times New Roman"/>
                <a:cs typeface="Times New Roman"/>
              </a:rPr>
              <a:t>2</a:t>
            </a:r>
            <a:r>
              <a:rPr dirty="0" smtClean="0" sz="1750" spc="-150">
                <a:latin typeface="Times New Roman"/>
                <a:cs typeface="Times New Roman"/>
              </a:rPr>
              <a:t> </a:t>
            </a:r>
            <a:r>
              <a:rPr dirty="0" smtClean="0" sz="1750" spc="-35" i="1">
                <a:latin typeface="Times New Roman"/>
                <a:cs typeface="Times New Roman"/>
              </a:rPr>
              <a:t>j</a:t>
            </a:r>
            <a:r>
              <a:rPr dirty="0" smtClean="0" sz="1850" spc="-114">
                <a:latin typeface="Symbol"/>
                <a:cs typeface="Symbol"/>
              </a:rPr>
              <a:t></a:t>
            </a:r>
            <a:r>
              <a:rPr dirty="0" smtClean="0" sz="1850" spc="-160">
                <a:latin typeface="Times New Roman"/>
                <a:cs typeface="Times New Roman"/>
              </a:rPr>
              <a:t> </a:t>
            </a:r>
            <a:r>
              <a:rPr dirty="0" smtClean="0" sz="1750" spc="-40">
                <a:latin typeface="Symbol"/>
                <a:cs typeface="Symbol"/>
              </a:rPr>
              <a:t></a:t>
            </a:r>
            <a:r>
              <a:rPr dirty="0" smtClean="0" sz="1750" spc="-135">
                <a:latin typeface="Times New Roman"/>
                <a:cs typeface="Times New Roman"/>
              </a:rPr>
              <a:t> </a:t>
            </a:r>
            <a:r>
              <a:rPr dirty="0" smtClean="0" sz="1750" spc="-50" i="1">
                <a:latin typeface="Times New Roman"/>
                <a:cs typeface="Times New Roman"/>
              </a:rPr>
              <a:t>K</a:t>
            </a:r>
            <a:r>
              <a:rPr dirty="0" smtClean="0" sz="1750" spc="45" i="1">
                <a:latin typeface="Times New Roman"/>
                <a:cs typeface="Times New Roman"/>
              </a:rPr>
              <a:t> </a:t>
            </a:r>
            <a:r>
              <a:rPr dirty="0" smtClean="0" sz="1750" spc="-40">
                <a:latin typeface="Symbol"/>
                <a:cs typeface="Symbol"/>
              </a:rPr>
              <a:t></a:t>
            </a:r>
            <a:r>
              <a:rPr dirty="0" smtClean="0" sz="1750" spc="-135">
                <a:latin typeface="Times New Roman"/>
                <a:cs typeface="Times New Roman"/>
              </a:rPr>
              <a:t> </a:t>
            </a:r>
            <a:r>
              <a:rPr dirty="0" smtClean="0" sz="1750" spc="-35">
                <a:latin typeface="Times New Roman"/>
                <a:cs typeface="Times New Roman"/>
              </a:rPr>
              <a:t>0</a:t>
            </a:r>
            <a:endParaRPr sz="1750">
              <a:latin typeface="Times New Roman"/>
              <a:cs typeface="Times New Roman"/>
            </a:endParaRPr>
          </a:p>
          <a:p>
            <a:pPr marL="685800">
              <a:lnSpc>
                <a:spcPct val="100000"/>
              </a:lnSpc>
              <a:spcBef>
                <a:spcPts val="434"/>
              </a:spcBef>
            </a:pPr>
            <a:r>
              <a:rPr dirty="0" smtClean="0" sz="1500" spc="100">
                <a:latin typeface="Times New Roman"/>
                <a:cs typeface="Times New Roman"/>
              </a:rPr>
              <a:t>(</a:t>
            </a:r>
            <a:r>
              <a:rPr dirty="0" smtClean="0" sz="1500" spc="70" i="1">
                <a:latin typeface="Times New Roman"/>
                <a:cs typeface="Times New Roman"/>
              </a:rPr>
              <a:t>K</a:t>
            </a:r>
            <a:r>
              <a:rPr dirty="0" smtClean="0" sz="1500" spc="-10" i="1">
                <a:latin typeface="Times New Roman"/>
                <a:cs typeface="Times New Roman"/>
              </a:rPr>
              <a:t> </a:t>
            </a:r>
            <a:r>
              <a:rPr dirty="0" smtClean="0" sz="1500" spc="55">
                <a:latin typeface="Symbol"/>
                <a:cs typeface="Symbol"/>
              </a:rPr>
              <a:t></a:t>
            </a:r>
            <a:r>
              <a:rPr dirty="0" smtClean="0" sz="1500" spc="-204">
                <a:latin typeface="Times New Roman"/>
                <a:cs typeface="Times New Roman"/>
              </a:rPr>
              <a:t> </a:t>
            </a:r>
            <a:r>
              <a:rPr dirty="0" smtClean="0" sz="1500" spc="-110">
                <a:latin typeface="Times New Roman"/>
                <a:cs typeface="Times New Roman"/>
              </a:rPr>
              <a:t>3</a:t>
            </a:r>
            <a:r>
              <a:rPr dirty="0" smtClean="0" sz="1600" spc="105">
                <a:latin typeface="Symbol"/>
                <a:cs typeface="Symbol"/>
              </a:rPr>
              <a:t></a:t>
            </a:r>
            <a:r>
              <a:rPr dirty="0" smtClean="0" baseline="43209" sz="1350" spc="22">
                <a:latin typeface="Times New Roman"/>
                <a:cs typeface="Times New Roman"/>
              </a:rPr>
              <a:t>2</a:t>
            </a:r>
            <a:r>
              <a:rPr dirty="0" smtClean="0" baseline="43209" sz="1350" spc="-112">
                <a:latin typeface="Times New Roman"/>
                <a:cs typeface="Times New Roman"/>
              </a:rPr>
              <a:t> </a:t>
            </a:r>
            <a:r>
              <a:rPr dirty="0" smtClean="0" sz="1500" spc="35">
                <a:latin typeface="Times New Roman"/>
                <a:cs typeface="Times New Roman"/>
              </a:rPr>
              <a:t>)</a:t>
            </a:r>
            <a:r>
              <a:rPr dirty="0" smtClean="0" sz="1500" spc="-145">
                <a:latin typeface="Times New Roman"/>
                <a:cs typeface="Times New Roman"/>
              </a:rPr>
              <a:t> </a:t>
            </a:r>
            <a:r>
              <a:rPr dirty="0" smtClean="0" sz="1500" spc="55">
                <a:latin typeface="Symbol"/>
                <a:cs typeface="Symbol"/>
              </a:rPr>
              <a:t></a:t>
            </a:r>
            <a:r>
              <a:rPr dirty="0" smtClean="0" sz="1500" spc="160">
                <a:latin typeface="Times New Roman"/>
                <a:cs typeface="Times New Roman"/>
              </a:rPr>
              <a:t> </a:t>
            </a:r>
            <a:r>
              <a:rPr dirty="0" smtClean="0" sz="1500" spc="80" i="1">
                <a:latin typeface="Times New Roman"/>
                <a:cs typeface="Times New Roman"/>
              </a:rPr>
              <a:t>j</a:t>
            </a:r>
            <a:r>
              <a:rPr dirty="0" smtClean="0" sz="1500" spc="50">
                <a:latin typeface="Times New Roman"/>
                <a:cs typeface="Times New Roman"/>
              </a:rPr>
              <a:t>(</a:t>
            </a:r>
            <a:r>
              <a:rPr dirty="0" smtClean="0" sz="1500" spc="-60">
                <a:latin typeface="Times New Roman"/>
                <a:cs typeface="Times New Roman"/>
              </a:rPr>
              <a:t>2</a:t>
            </a:r>
            <a:r>
              <a:rPr dirty="0" smtClean="0" sz="1600" spc="0">
                <a:latin typeface="Symbol"/>
                <a:cs typeface="Symbol"/>
              </a:rPr>
              <a:t></a:t>
            </a:r>
            <a:r>
              <a:rPr dirty="0" smtClean="0" sz="1600" spc="-110">
                <a:latin typeface="Times New Roman"/>
                <a:cs typeface="Times New Roman"/>
              </a:rPr>
              <a:t> </a:t>
            </a:r>
            <a:r>
              <a:rPr dirty="0" smtClean="0" sz="1500" spc="175">
                <a:latin typeface="Symbol"/>
                <a:cs typeface="Symbol"/>
              </a:rPr>
              <a:t></a:t>
            </a:r>
            <a:r>
              <a:rPr dirty="0" smtClean="0" sz="1600" spc="80">
                <a:latin typeface="Symbol"/>
                <a:cs typeface="Symbol"/>
              </a:rPr>
              <a:t></a:t>
            </a:r>
            <a:r>
              <a:rPr dirty="0" smtClean="0" baseline="43209" sz="1350" spc="22">
                <a:latin typeface="Times New Roman"/>
                <a:cs typeface="Times New Roman"/>
              </a:rPr>
              <a:t>3</a:t>
            </a:r>
            <a:r>
              <a:rPr dirty="0" smtClean="0" baseline="43209" sz="1350" spc="-157">
                <a:latin typeface="Times New Roman"/>
                <a:cs typeface="Times New Roman"/>
              </a:rPr>
              <a:t> </a:t>
            </a:r>
            <a:r>
              <a:rPr dirty="0" smtClean="0" sz="1500" spc="35">
                <a:latin typeface="Times New Roman"/>
                <a:cs typeface="Times New Roman"/>
              </a:rPr>
              <a:t>)</a:t>
            </a:r>
            <a:r>
              <a:rPr dirty="0" smtClean="0" sz="1500" spc="-50">
                <a:latin typeface="Times New Roman"/>
                <a:cs typeface="Times New Roman"/>
              </a:rPr>
              <a:t> </a:t>
            </a:r>
            <a:r>
              <a:rPr dirty="0" smtClean="0" sz="1500" spc="55">
                <a:latin typeface="Symbol"/>
                <a:cs typeface="Symbol"/>
              </a:rPr>
              <a:t></a:t>
            </a:r>
            <a:r>
              <a:rPr dirty="0" smtClean="0" sz="1500" spc="-80">
                <a:latin typeface="Times New Roman"/>
                <a:cs typeface="Times New Roman"/>
              </a:rPr>
              <a:t> </a:t>
            </a:r>
            <a:r>
              <a:rPr dirty="0" smtClean="0" sz="1500" spc="50">
                <a:latin typeface="Times New Roman"/>
                <a:cs typeface="Times New Roman"/>
              </a:rPr>
              <a:t>0</a:t>
            </a:r>
            <a:endParaRPr sz="1500">
              <a:latin typeface="Times New Roman"/>
              <a:cs typeface="Times New Roman"/>
            </a:endParaRPr>
          </a:p>
          <a:p>
            <a:pPr algn="ctr" marR="3016885">
              <a:lnSpc>
                <a:spcPct val="100000"/>
              </a:lnSpc>
              <a:spcBef>
                <a:spcPts val="405"/>
              </a:spcBef>
            </a:pPr>
            <a:r>
              <a:rPr dirty="0" smtClean="0" sz="1500" spc="40">
                <a:latin typeface="Times New Roman"/>
                <a:cs typeface="Times New Roman"/>
              </a:rPr>
              <a:t>(</a:t>
            </a:r>
            <a:r>
              <a:rPr dirty="0" smtClean="0" sz="1500" spc="-30" i="1">
                <a:latin typeface="Times New Roman"/>
                <a:cs typeface="Times New Roman"/>
              </a:rPr>
              <a:t>K</a:t>
            </a:r>
            <a:r>
              <a:rPr dirty="0" smtClean="0" sz="1500" spc="-45" i="1">
                <a:latin typeface="Times New Roman"/>
                <a:cs typeface="Times New Roman"/>
              </a:rPr>
              <a:t> </a:t>
            </a:r>
            <a:r>
              <a:rPr dirty="0" smtClean="0" sz="1500" spc="-25">
                <a:latin typeface="Symbol"/>
                <a:cs typeface="Symbol"/>
              </a:rPr>
              <a:t></a:t>
            </a:r>
            <a:r>
              <a:rPr dirty="0" smtClean="0" sz="1500" spc="-220">
                <a:latin typeface="Times New Roman"/>
                <a:cs typeface="Times New Roman"/>
              </a:rPr>
              <a:t> </a:t>
            </a:r>
            <a:r>
              <a:rPr dirty="0" smtClean="0" sz="1500" spc="-170">
                <a:latin typeface="Times New Roman"/>
                <a:cs typeface="Times New Roman"/>
              </a:rPr>
              <a:t>3</a:t>
            </a:r>
            <a:r>
              <a:rPr dirty="0" smtClean="0" sz="1550" spc="30">
                <a:latin typeface="Symbol"/>
                <a:cs typeface="Symbol"/>
              </a:rPr>
              <a:t></a:t>
            </a:r>
            <a:r>
              <a:rPr dirty="0" smtClean="0" baseline="45751" sz="1275" spc="0">
                <a:latin typeface="Times New Roman"/>
                <a:cs typeface="Times New Roman"/>
              </a:rPr>
              <a:t>2</a:t>
            </a:r>
            <a:r>
              <a:rPr dirty="0" smtClean="0" baseline="45751" sz="1275" spc="-120">
                <a:latin typeface="Times New Roman"/>
                <a:cs typeface="Times New Roman"/>
              </a:rPr>
              <a:t> </a:t>
            </a:r>
            <a:r>
              <a:rPr dirty="0" smtClean="0" sz="1500" spc="-15">
                <a:latin typeface="Times New Roman"/>
                <a:cs typeface="Times New Roman"/>
              </a:rPr>
              <a:t>)</a:t>
            </a:r>
            <a:r>
              <a:rPr dirty="0" smtClean="0" sz="1500" spc="-165">
                <a:latin typeface="Times New Roman"/>
                <a:cs typeface="Times New Roman"/>
              </a:rPr>
              <a:t> </a:t>
            </a:r>
            <a:r>
              <a:rPr dirty="0" smtClean="0" sz="1500" spc="-25">
                <a:latin typeface="Symbol"/>
                <a:cs typeface="Symbol"/>
              </a:rPr>
              <a:t></a:t>
            </a:r>
            <a:r>
              <a:rPr dirty="0" smtClean="0" sz="1500" spc="110">
                <a:latin typeface="Times New Roman"/>
                <a:cs typeface="Times New Roman"/>
              </a:rPr>
              <a:t> </a:t>
            </a:r>
            <a:r>
              <a:rPr dirty="0" smtClean="0" sz="1500" spc="30" i="1">
                <a:latin typeface="Times New Roman"/>
                <a:cs typeface="Times New Roman"/>
              </a:rPr>
              <a:t>j</a:t>
            </a:r>
            <a:r>
              <a:rPr dirty="0" smtClean="0" sz="1500" spc="-5">
                <a:latin typeface="Times New Roman"/>
                <a:cs typeface="Times New Roman"/>
              </a:rPr>
              <a:t>(</a:t>
            </a:r>
            <a:r>
              <a:rPr dirty="0" smtClean="0" sz="1500" spc="-125">
                <a:latin typeface="Times New Roman"/>
                <a:cs typeface="Times New Roman"/>
              </a:rPr>
              <a:t>2</a:t>
            </a:r>
            <a:r>
              <a:rPr dirty="0" smtClean="0" sz="1550" spc="-65">
                <a:latin typeface="Symbol"/>
                <a:cs typeface="Symbol"/>
              </a:rPr>
              <a:t></a:t>
            </a:r>
            <a:r>
              <a:rPr dirty="0" smtClean="0" sz="1550" spc="-125">
                <a:latin typeface="Times New Roman"/>
                <a:cs typeface="Times New Roman"/>
              </a:rPr>
              <a:t> </a:t>
            </a:r>
            <a:r>
              <a:rPr dirty="0" smtClean="0" sz="1500" spc="85">
                <a:latin typeface="Symbol"/>
                <a:cs typeface="Symbol"/>
              </a:rPr>
              <a:t></a:t>
            </a:r>
            <a:r>
              <a:rPr dirty="0" smtClean="0" sz="1550" spc="5">
                <a:latin typeface="Symbol"/>
                <a:cs typeface="Symbol"/>
              </a:rPr>
              <a:t></a:t>
            </a:r>
            <a:r>
              <a:rPr dirty="0" smtClean="0" baseline="45751" sz="1275" spc="0">
                <a:latin typeface="Times New Roman"/>
                <a:cs typeface="Times New Roman"/>
              </a:rPr>
              <a:t>3</a:t>
            </a:r>
            <a:r>
              <a:rPr dirty="0" smtClean="0" baseline="45751" sz="1275" spc="-157">
                <a:latin typeface="Times New Roman"/>
                <a:cs typeface="Times New Roman"/>
              </a:rPr>
              <a:t> </a:t>
            </a:r>
            <a:r>
              <a:rPr dirty="0" smtClean="0" sz="1500" spc="-15">
                <a:latin typeface="Times New Roman"/>
                <a:cs typeface="Times New Roman"/>
              </a:rPr>
              <a:t>)</a:t>
            </a:r>
            <a:r>
              <a:rPr dirty="0" smtClean="0" sz="1500" spc="-80">
                <a:latin typeface="Times New Roman"/>
                <a:cs typeface="Times New Roman"/>
              </a:rPr>
              <a:t> </a:t>
            </a:r>
            <a:r>
              <a:rPr dirty="0" smtClean="0" sz="1500" spc="-25">
                <a:latin typeface="Symbol"/>
                <a:cs typeface="Symbol"/>
              </a:rPr>
              <a:t></a:t>
            </a:r>
            <a:r>
              <a:rPr dirty="0" smtClean="0" sz="1500" spc="-110">
                <a:latin typeface="Times New Roman"/>
                <a:cs typeface="Times New Roman"/>
              </a:rPr>
              <a:t> </a:t>
            </a:r>
            <a:r>
              <a:rPr dirty="0" smtClean="0" sz="1500" spc="-25">
                <a:latin typeface="Times New Roman"/>
                <a:cs typeface="Times New Roman"/>
              </a:rPr>
              <a:t>0</a:t>
            </a:r>
            <a:endParaRPr sz="1500">
              <a:latin typeface="Times New Roman"/>
              <a:cs typeface="Times New Roman"/>
            </a:endParaRPr>
          </a:p>
          <a:p>
            <a:pPr>
              <a:lnSpc>
                <a:spcPts val="600"/>
              </a:lnSpc>
              <a:spcBef>
                <a:spcPts val="34"/>
              </a:spcBef>
            </a:pPr>
            <a:endParaRPr sz="6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qu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ary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par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qu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ze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30"/>
              </a:spcBef>
            </a:pPr>
            <a:endParaRPr sz="1200"/>
          </a:p>
          <a:p>
            <a:pPr marL="685800">
              <a:lnSpc>
                <a:spcPct val="100000"/>
              </a:lnSpc>
            </a:pPr>
            <a:r>
              <a:rPr dirty="0" smtClean="0" sz="1500" spc="40">
                <a:latin typeface="Times New Roman"/>
                <a:cs typeface="Times New Roman"/>
              </a:rPr>
              <a:t>(</a:t>
            </a:r>
            <a:r>
              <a:rPr dirty="0" smtClean="0" sz="1500" spc="-60">
                <a:latin typeface="Times New Roman"/>
                <a:cs typeface="Times New Roman"/>
              </a:rPr>
              <a:t>2</a:t>
            </a:r>
            <a:r>
              <a:rPr dirty="0" smtClean="0" sz="1600" spc="-15">
                <a:latin typeface="Symbol"/>
                <a:cs typeface="Symbol"/>
              </a:rPr>
              <a:t></a:t>
            </a:r>
            <a:r>
              <a:rPr dirty="0" smtClean="0" sz="1600" spc="-110">
                <a:latin typeface="Times New Roman"/>
                <a:cs typeface="Times New Roman"/>
              </a:rPr>
              <a:t> </a:t>
            </a:r>
            <a:r>
              <a:rPr dirty="0" smtClean="0" sz="1500" spc="175">
                <a:latin typeface="Symbol"/>
                <a:cs typeface="Symbol"/>
              </a:rPr>
              <a:t></a:t>
            </a:r>
            <a:r>
              <a:rPr dirty="0" smtClean="0" sz="1600" spc="70">
                <a:latin typeface="Symbol"/>
                <a:cs typeface="Symbol"/>
              </a:rPr>
              <a:t></a:t>
            </a:r>
            <a:r>
              <a:rPr dirty="0" smtClean="0" baseline="43209" sz="1350" spc="15">
                <a:latin typeface="Times New Roman"/>
                <a:cs typeface="Times New Roman"/>
              </a:rPr>
              <a:t>3</a:t>
            </a:r>
            <a:r>
              <a:rPr dirty="0" smtClean="0" baseline="43209" sz="1350" spc="-157">
                <a:latin typeface="Times New Roman"/>
                <a:cs typeface="Times New Roman"/>
              </a:rPr>
              <a:t> </a:t>
            </a:r>
            <a:r>
              <a:rPr dirty="0" smtClean="0" sz="1500" spc="25">
                <a:latin typeface="Times New Roman"/>
                <a:cs typeface="Times New Roman"/>
              </a:rPr>
              <a:t>)</a:t>
            </a:r>
            <a:r>
              <a:rPr dirty="0" smtClean="0" sz="1500" spc="-45">
                <a:latin typeface="Times New Roman"/>
                <a:cs typeface="Times New Roman"/>
              </a:rPr>
              <a:t> </a:t>
            </a:r>
            <a:r>
              <a:rPr dirty="0" smtClean="0" sz="1500" spc="45">
                <a:latin typeface="Symbol"/>
                <a:cs typeface="Symbol"/>
              </a:rPr>
              <a:t></a:t>
            </a:r>
            <a:r>
              <a:rPr dirty="0" smtClean="0" sz="1500" spc="-80">
                <a:latin typeface="Times New Roman"/>
                <a:cs typeface="Times New Roman"/>
              </a:rPr>
              <a:t> </a:t>
            </a:r>
            <a:r>
              <a:rPr dirty="0" smtClean="0" sz="1500" spc="45">
                <a:latin typeface="Times New Roman"/>
                <a:cs typeface="Times New Roman"/>
              </a:rPr>
              <a:t>0</a:t>
            </a:r>
            <a:endParaRPr sz="15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21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marL="615950">
              <a:lnSpc>
                <a:spcPct val="100000"/>
              </a:lnSpc>
            </a:pPr>
            <a:r>
              <a:rPr dirty="0" smtClean="0" sz="1500" spc="80">
                <a:latin typeface="Times New Roman"/>
                <a:cs typeface="Times New Roman"/>
              </a:rPr>
              <a:t>(</a:t>
            </a:r>
            <a:r>
              <a:rPr dirty="0" smtClean="0" sz="1500" spc="40" i="1">
                <a:latin typeface="Times New Roman"/>
                <a:cs typeface="Times New Roman"/>
              </a:rPr>
              <a:t>K</a:t>
            </a:r>
            <a:r>
              <a:rPr dirty="0" smtClean="0" sz="1500" spc="-10" i="1">
                <a:latin typeface="Times New Roman"/>
                <a:cs typeface="Times New Roman"/>
              </a:rPr>
              <a:t> </a:t>
            </a:r>
            <a:r>
              <a:rPr dirty="0" smtClean="0" sz="1500" spc="30">
                <a:latin typeface="Symbol"/>
                <a:cs typeface="Symbol"/>
              </a:rPr>
              <a:t></a:t>
            </a:r>
            <a:r>
              <a:rPr dirty="0" smtClean="0" sz="1500" spc="-200">
                <a:latin typeface="Times New Roman"/>
                <a:cs typeface="Times New Roman"/>
              </a:rPr>
              <a:t> </a:t>
            </a:r>
            <a:r>
              <a:rPr dirty="0" smtClean="0" sz="1500" spc="-120">
                <a:latin typeface="Times New Roman"/>
                <a:cs typeface="Times New Roman"/>
              </a:rPr>
              <a:t>3</a:t>
            </a:r>
            <a:r>
              <a:rPr dirty="0" smtClean="0" sz="1600" spc="75">
                <a:latin typeface="Symbol"/>
                <a:cs typeface="Symbol"/>
              </a:rPr>
              <a:t></a:t>
            </a:r>
            <a:r>
              <a:rPr dirty="0" smtClean="0" baseline="45751" sz="1275" spc="37">
                <a:latin typeface="Times New Roman"/>
                <a:cs typeface="Times New Roman"/>
              </a:rPr>
              <a:t>2</a:t>
            </a:r>
            <a:r>
              <a:rPr dirty="0" smtClean="0" baseline="45751" sz="1275" spc="-97">
                <a:latin typeface="Times New Roman"/>
                <a:cs typeface="Times New Roman"/>
              </a:rPr>
              <a:t> </a:t>
            </a:r>
            <a:r>
              <a:rPr dirty="0" smtClean="0" sz="1500" spc="20">
                <a:latin typeface="Times New Roman"/>
                <a:cs typeface="Times New Roman"/>
              </a:rPr>
              <a:t>)</a:t>
            </a:r>
            <a:r>
              <a:rPr dirty="0" smtClean="0" sz="1500" spc="-50">
                <a:latin typeface="Times New Roman"/>
                <a:cs typeface="Times New Roman"/>
              </a:rPr>
              <a:t> </a:t>
            </a:r>
            <a:r>
              <a:rPr dirty="0" smtClean="0" sz="1500" spc="30">
                <a:latin typeface="Symbol"/>
                <a:cs typeface="Symbol"/>
              </a:rPr>
              <a:t></a:t>
            </a:r>
            <a:r>
              <a:rPr dirty="0" smtClean="0" sz="1500" spc="-85">
                <a:latin typeface="Times New Roman"/>
                <a:cs typeface="Times New Roman"/>
              </a:rPr>
              <a:t> </a:t>
            </a:r>
            <a:r>
              <a:rPr dirty="0" smtClean="0" sz="1500" spc="30">
                <a:latin typeface="Times New Roman"/>
                <a:cs typeface="Times New Roman"/>
              </a:rPr>
              <a:t>0</a:t>
            </a: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29"/>
              </a:spcBef>
            </a:pP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hich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ie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ds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204464" y="5325998"/>
            <a:ext cx="3179191" cy="306158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324611" y="6893052"/>
            <a:ext cx="1641348" cy="64008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1813560" y="5869368"/>
            <a:ext cx="606475" cy="1253807"/>
          </a:xfrm>
          <a:custGeom>
            <a:avLst/>
            <a:gdLst/>
            <a:ahLst/>
            <a:cxnLst/>
            <a:rect l="l" t="t" r="r" b="b"/>
            <a:pathLst>
              <a:path w="606475" h="1253807">
                <a:moveTo>
                  <a:pt x="0" y="1253807"/>
                </a:moveTo>
                <a:lnTo>
                  <a:pt x="606475" y="1253807"/>
                </a:lnTo>
                <a:lnTo>
                  <a:pt x="606475" y="0"/>
                </a:lnTo>
                <a:lnTo>
                  <a:pt x="0" y="0"/>
                </a:lnTo>
                <a:lnTo>
                  <a:pt x="0" y="125380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1813560" y="5869368"/>
            <a:ext cx="606475" cy="1253807"/>
          </a:xfrm>
          <a:custGeom>
            <a:avLst/>
            <a:gdLst/>
            <a:ahLst/>
            <a:cxnLst/>
            <a:rect l="l" t="t" r="r" b="b"/>
            <a:pathLst>
              <a:path w="606475" h="1253807">
                <a:moveTo>
                  <a:pt x="0" y="1253807"/>
                </a:moveTo>
                <a:lnTo>
                  <a:pt x="606475" y="1253807"/>
                </a:lnTo>
                <a:lnTo>
                  <a:pt x="606475" y="0"/>
                </a:lnTo>
                <a:lnTo>
                  <a:pt x="0" y="0"/>
                </a:lnTo>
                <a:lnTo>
                  <a:pt x="0" y="1253807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1825751" y="5928359"/>
            <a:ext cx="582168" cy="113538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2934589" y="7049858"/>
            <a:ext cx="1111859" cy="403009"/>
          </a:xfrm>
          <a:custGeom>
            <a:avLst/>
            <a:gdLst/>
            <a:ahLst/>
            <a:cxnLst/>
            <a:rect l="l" t="t" r="r" b="b"/>
            <a:pathLst>
              <a:path w="1111859" h="403009">
                <a:moveTo>
                  <a:pt x="0" y="403009"/>
                </a:moveTo>
                <a:lnTo>
                  <a:pt x="1111859" y="403009"/>
                </a:lnTo>
                <a:lnTo>
                  <a:pt x="1111859" y="0"/>
                </a:lnTo>
                <a:lnTo>
                  <a:pt x="0" y="0"/>
                </a:lnTo>
                <a:lnTo>
                  <a:pt x="0" y="40300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2934589" y="7049858"/>
            <a:ext cx="1111859" cy="403009"/>
          </a:xfrm>
          <a:custGeom>
            <a:avLst/>
            <a:gdLst/>
            <a:ahLst/>
            <a:cxnLst/>
            <a:rect l="l" t="t" r="r" b="b"/>
            <a:pathLst>
              <a:path w="1111859" h="403009">
                <a:moveTo>
                  <a:pt x="0" y="403009"/>
                </a:moveTo>
                <a:lnTo>
                  <a:pt x="1111859" y="403009"/>
                </a:lnTo>
                <a:lnTo>
                  <a:pt x="1111859" y="0"/>
                </a:lnTo>
                <a:lnTo>
                  <a:pt x="0" y="0"/>
                </a:lnTo>
                <a:lnTo>
                  <a:pt x="0" y="403009"/>
                </a:lnTo>
                <a:close/>
              </a:path>
            </a:pathLst>
          </a:custGeom>
          <a:ln w="25399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2947416" y="7107935"/>
            <a:ext cx="1086611" cy="28651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2332735" y="6602056"/>
            <a:ext cx="151612" cy="403009"/>
          </a:xfrm>
          <a:custGeom>
            <a:avLst/>
            <a:gdLst/>
            <a:ahLst/>
            <a:cxnLst/>
            <a:rect l="l" t="t" r="r" b="b"/>
            <a:pathLst>
              <a:path w="151612" h="403009">
                <a:moveTo>
                  <a:pt x="0" y="403009"/>
                </a:moveTo>
                <a:lnTo>
                  <a:pt x="151612" y="403009"/>
                </a:lnTo>
                <a:lnTo>
                  <a:pt x="151612" y="0"/>
                </a:lnTo>
                <a:lnTo>
                  <a:pt x="0" y="0"/>
                </a:lnTo>
                <a:lnTo>
                  <a:pt x="0" y="40300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2332735" y="6602056"/>
            <a:ext cx="151612" cy="403009"/>
          </a:xfrm>
          <a:custGeom>
            <a:avLst/>
            <a:gdLst/>
            <a:ahLst/>
            <a:cxnLst/>
            <a:rect l="l" t="t" r="r" b="b"/>
            <a:pathLst>
              <a:path w="151612" h="403009">
                <a:moveTo>
                  <a:pt x="0" y="403009"/>
                </a:moveTo>
                <a:lnTo>
                  <a:pt x="151612" y="403009"/>
                </a:lnTo>
                <a:lnTo>
                  <a:pt x="151612" y="0"/>
                </a:lnTo>
                <a:lnTo>
                  <a:pt x="0" y="0"/>
                </a:lnTo>
                <a:lnTo>
                  <a:pt x="0" y="403009"/>
                </a:lnTo>
                <a:close/>
              </a:path>
            </a:pathLst>
          </a:custGeom>
          <a:ln w="25399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2345435" y="6659880"/>
            <a:ext cx="182880" cy="28651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2345435" y="8284464"/>
            <a:ext cx="182880" cy="28651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2785872" y="7178040"/>
            <a:ext cx="182880" cy="313944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2548127" y="7063740"/>
            <a:ext cx="182880" cy="44195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2529839" y="8103107"/>
            <a:ext cx="182880" cy="44195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2767583" y="7700771"/>
            <a:ext cx="182880" cy="312419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2691129" y="7226516"/>
            <a:ext cx="121293" cy="161201"/>
          </a:xfrm>
          <a:custGeom>
            <a:avLst/>
            <a:gdLst/>
            <a:ahLst/>
            <a:cxnLst/>
            <a:rect l="l" t="t" r="r" b="b"/>
            <a:pathLst>
              <a:path w="121293" h="161201">
                <a:moveTo>
                  <a:pt x="0" y="161201"/>
                </a:moveTo>
                <a:lnTo>
                  <a:pt x="121293" y="161201"/>
                </a:lnTo>
                <a:lnTo>
                  <a:pt x="121293" y="0"/>
                </a:lnTo>
                <a:lnTo>
                  <a:pt x="0" y="0"/>
                </a:lnTo>
                <a:lnTo>
                  <a:pt x="0" y="16120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2691129" y="7226516"/>
            <a:ext cx="121293" cy="161201"/>
          </a:xfrm>
          <a:custGeom>
            <a:avLst/>
            <a:gdLst/>
            <a:ahLst/>
            <a:cxnLst/>
            <a:rect l="l" t="t" r="r" b="b"/>
            <a:pathLst>
              <a:path w="121293" h="161201">
                <a:moveTo>
                  <a:pt x="0" y="161201"/>
                </a:moveTo>
                <a:lnTo>
                  <a:pt x="121293" y="161201"/>
                </a:lnTo>
                <a:lnTo>
                  <a:pt x="121293" y="0"/>
                </a:lnTo>
                <a:lnTo>
                  <a:pt x="0" y="0"/>
                </a:lnTo>
                <a:lnTo>
                  <a:pt x="0" y="161201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2703576" y="7284719"/>
            <a:ext cx="182880" cy="44195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2704845" y="7784172"/>
            <a:ext cx="121293" cy="161201"/>
          </a:xfrm>
          <a:custGeom>
            <a:avLst/>
            <a:gdLst/>
            <a:ahLst/>
            <a:cxnLst/>
            <a:rect l="l" t="t" r="r" b="b"/>
            <a:pathLst>
              <a:path w="121293" h="161201">
                <a:moveTo>
                  <a:pt x="0" y="161201"/>
                </a:moveTo>
                <a:lnTo>
                  <a:pt x="121293" y="161201"/>
                </a:lnTo>
                <a:lnTo>
                  <a:pt x="121293" y="0"/>
                </a:lnTo>
                <a:lnTo>
                  <a:pt x="0" y="0"/>
                </a:lnTo>
                <a:lnTo>
                  <a:pt x="0" y="16120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2704845" y="7784172"/>
            <a:ext cx="121293" cy="161201"/>
          </a:xfrm>
          <a:custGeom>
            <a:avLst/>
            <a:gdLst/>
            <a:ahLst/>
            <a:cxnLst/>
            <a:rect l="l" t="t" r="r" b="b"/>
            <a:pathLst>
              <a:path w="121293" h="161201">
                <a:moveTo>
                  <a:pt x="0" y="161201"/>
                </a:moveTo>
                <a:lnTo>
                  <a:pt x="121293" y="161201"/>
                </a:lnTo>
                <a:lnTo>
                  <a:pt x="121293" y="0"/>
                </a:lnTo>
                <a:lnTo>
                  <a:pt x="0" y="0"/>
                </a:lnTo>
                <a:lnTo>
                  <a:pt x="0" y="161201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2717292" y="7842504"/>
            <a:ext cx="182880" cy="44195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31" name="object 3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51104"/>
            <a:ext cx="51371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15">
                <a:latin typeface="Cambria"/>
                <a:cs typeface="Cambria"/>
              </a:rPr>
              <a:t>C</a:t>
            </a:r>
            <a:r>
              <a:rPr dirty="0" smtClean="0" sz="1200" spc="0">
                <a:latin typeface="Cambria"/>
                <a:cs typeface="Cambria"/>
              </a:rPr>
              <a:t>ont</a:t>
            </a:r>
            <a:r>
              <a:rPr dirty="0" smtClean="0" sz="1200" spc="-10">
                <a:latin typeface="Cambria"/>
                <a:cs typeface="Cambria"/>
              </a:rPr>
              <a:t>r</a:t>
            </a:r>
            <a:r>
              <a:rPr dirty="0" smtClean="0" sz="1200" spc="0">
                <a:latin typeface="Cambria"/>
                <a:cs typeface="Cambria"/>
              </a:rPr>
              <a:t>ol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64528" y="451104"/>
            <a:ext cx="39941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Cambria"/>
                <a:cs typeface="Cambria"/>
              </a:rPr>
              <a:t>Lec.</a:t>
            </a:r>
            <a:r>
              <a:rPr dirty="0" smtClean="0" sz="1200" spc="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5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30351" y="686562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530351" y="653795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530351" y="921760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530351" y="925037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715772" y="898397"/>
            <a:ext cx="16065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5" b="1">
                <a:latin typeface="Times New Roman"/>
                <a:cs typeface="Times New Roman"/>
              </a:rPr>
              <a:t>8</a:t>
            </a:r>
            <a:r>
              <a:rPr dirty="0" smtClean="0" sz="1400" spc="0" b="1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73276" y="804946"/>
            <a:ext cx="6062345" cy="27730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12700">
              <a:lnSpc>
                <a:spcPct val="1438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eter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ure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gle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arr</a:t>
            </a:r>
            <a:r>
              <a:rPr dirty="0" smtClean="0" sz="1400" spc="-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ot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plex</a:t>
            </a:r>
            <a:r>
              <a:rPr dirty="0" smtClean="0" sz="1400" spc="0">
                <a:latin typeface="Times New Roman"/>
                <a:cs typeface="Times New Roman"/>
              </a:rPr>
              <a:t> 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z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).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et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ot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ea</a:t>
            </a: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ac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ust</a:t>
            </a:r>
            <a:r>
              <a:rPr dirty="0" smtClean="0" sz="1400" spc="0">
                <a:latin typeface="Times New Roman"/>
                <a:cs typeface="Times New Roman"/>
              </a:rPr>
              <a:t> fi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near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plex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z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If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 c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ery vi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ty of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plex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plex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ze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o),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sum</a:t>
            </a:r>
            <a:r>
              <a:rPr dirty="0" smtClean="0" sz="1400" spc="0">
                <a:latin typeface="Times New Roman"/>
                <a:cs typeface="Times New Roman"/>
              </a:rPr>
              <a:t> of </a:t>
            </a:r>
            <a:r>
              <a:rPr dirty="0" smtClean="0" sz="1400" spc="-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lar </a:t>
            </a:r>
            <a:r>
              <a:rPr dirty="0" smtClean="0" sz="1400" spc="-114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ns </a:t>
            </a:r>
            <a:r>
              <a:rPr dirty="0" smtClean="0" sz="1400" spc="-1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om </a:t>
            </a:r>
            <a:r>
              <a:rPr dirty="0" smtClean="0" sz="1400" spc="-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all </a:t>
            </a:r>
            <a:r>
              <a:rPr dirty="0" smtClean="0" sz="1400" spc="-1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er </a:t>
            </a:r>
            <a:r>
              <a:rPr dirty="0" smtClean="0" sz="1400" spc="-10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10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 </a:t>
            </a:r>
            <a:r>
              <a:rPr dirty="0" smtClean="0" sz="1400" spc="-1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ze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10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an </a:t>
            </a:r>
            <a:r>
              <a:rPr dirty="0" smtClean="0" sz="1400" spc="-1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 </a:t>
            </a:r>
            <a:r>
              <a:rPr dirty="0" smtClean="0" sz="1400" spc="-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ed </a:t>
            </a:r>
            <a:r>
              <a:rPr dirty="0" smtClean="0" sz="1400" spc="-1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 re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ain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e.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herefore,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par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arr</a:t>
            </a:r>
            <a:r>
              <a:rPr dirty="0" smtClean="0" sz="1400" spc="-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l)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 lo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15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ole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plex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ze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o)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su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tra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om</a:t>
            </a:r>
            <a:r>
              <a:rPr dirty="0" smtClean="0" sz="1400" spc="0">
                <a:latin typeface="Times New Roman"/>
                <a:cs typeface="Times New Roman"/>
              </a:rPr>
              <a:t> 1</a:t>
            </a:r>
            <a:r>
              <a:rPr dirty="0" smtClean="0" sz="1400" spc="-10">
                <a:latin typeface="Times New Roman"/>
                <a:cs typeface="Times New Roman"/>
              </a:rPr>
              <a:t>8</a:t>
            </a:r>
            <a:r>
              <a:rPr dirty="0" smtClean="0" sz="1400" spc="0">
                <a:latin typeface="Times New Roman"/>
                <a:cs typeface="Times New Roman"/>
              </a:rPr>
              <a:t>0" 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um </a:t>
            </a:r>
            <a:r>
              <a:rPr dirty="0" smtClean="0" sz="1400" spc="-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all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 </a:t>
            </a:r>
            <a:r>
              <a:rPr dirty="0" smtClean="0" sz="1400" spc="-8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rs 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m </a:t>
            </a:r>
            <a:r>
              <a:rPr dirty="0" smtClean="0" sz="1400" spc="-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all 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er </a:t>
            </a:r>
            <a:r>
              <a:rPr dirty="0" smtClean="0" sz="1400" spc="-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les 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ze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os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 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plex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le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plex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zer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)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ri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nc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40">
                <a:latin typeface="Times New Roman"/>
                <a:cs typeface="Times New Roman"/>
              </a:rPr>
              <a:t>d</a:t>
            </a:r>
            <a:r>
              <a:rPr dirty="0" smtClean="0" sz="1050" spc="0">
                <a:latin typeface="Times New Roman"/>
                <a:cs typeface="Times New Roman"/>
              </a:rPr>
              <a:t>.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81659" y="3873596"/>
            <a:ext cx="6606540" cy="9359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L="12700" marR="12700" indent="2540">
              <a:lnSpc>
                <a:spcPct val="144300"/>
              </a:lnSpc>
            </a:pP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ngle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of de</a:t>
            </a:r>
            <a:r>
              <a:rPr dirty="0" smtClean="0" sz="1400" spc="-20" b="1"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latin typeface="Times New Roman"/>
                <a:cs typeface="Times New Roman"/>
              </a:rPr>
              <a:t>art</a:t>
            </a:r>
            <a:r>
              <a:rPr dirty="0" smtClean="0" sz="1400" spc="-15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re </a:t>
            </a:r>
            <a:r>
              <a:rPr dirty="0" smtClean="0" sz="1400" spc="-15" b="1"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latin typeface="Times New Roman"/>
                <a:cs typeface="Times New Roman"/>
              </a:rPr>
              <a:t>r</a:t>
            </a:r>
            <a:r>
              <a:rPr dirty="0" smtClean="0" sz="1400" spc="5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m</a:t>
            </a:r>
            <a:r>
              <a:rPr dirty="0" smtClean="0" sz="1400" spc="-2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 c</a:t>
            </a:r>
            <a:r>
              <a:rPr dirty="0" smtClean="0" sz="1400" spc="5" b="1">
                <a:latin typeface="Times New Roman"/>
                <a:cs typeface="Times New Roman"/>
              </a:rPr>
              <a:t>o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plex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20" b="1"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=1</a:t>
            </a:r>
            <a:r>
              <a:rPr dirty="0" smtClean="0" sz="1400" spc="-10" b="1">
                <a:latin typeface="Times New Roman"/>
                <a:cs typeface="Times New Roman"/>
              </a:rPr>
              <a:t>8</a:t>
            </a:r>
            <a:r>
              <a:rPr dirty="0" smtClean="0" sz="1400" spc="0" b="1">
                <a:latin typeface="Times New Roman"/>
                <a:cs typeface="Times New Roman"/>
              </a:rPr>
              <a:t>0</a:t>
            </a:r>
            <a:r>
              <a:rPr dirty="0" smtClean="0" sz="1400" spc="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Arial"/>
                <a:cs typeface="Arial"/>
              </a:rPr>
              <a:t>-</a:t>
            </a:r>
            <a:r>
              <a:rPr dirty="0" smtClean="0" sz="1400" spc="5" b="1">
                <a:latin typeface="Arial"/>
                <a:cs typeface="Arial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(</a:t>
            </a:r>
            <a:r>
              <a:rPr dirty="0" smtClean="0" sz="1400" spc="0" b="1">
                <a:latin typeface="Times New Roman"/>
                <a:cs typeface="Times New Roman"/>
              </a:rPr>
              <a:t>sum</a:t>
            </a:r>
            <a:r>
              <a:rPr dirty="0" smtClean="0" sz="1400" spc="-2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of the 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ng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es</a:t>
            </a:r>
            <a:r>
              <a:rPr dirty="0" smtClean="0" sz="1400" spc="-1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of </a:t>
            </a:r>
            <a:r>
              <a:rPr dirty="0" smtClean="0" sz="1400" spc="-10" b="1">
                <a:latin typeface="Times New Roman"/>
                <a:cs typeface="Times New Roman"/>
              </a:rPr>
              <a:t>v</a:t>
            </a:r>
            <a:r>
              <a:rPr dirty="0" smtClean="0" sz="1400" spc="0" b="1">
                <a:latin typeface="Times New Roman"/>
                <a:cs typeface="Times New Roman"/>
              </a:rPr>
              <a:t>ec</a:t>
            </a:r>
            <a:r>
              <a:rPr dirty="0" smtClean="0" sz="1400" spc="-10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ors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 c</a:t>
            </a:r>
            <a:r>
              <a:rPr dirty="0" smtClean="0" sz="1400" spc="5" b="1">
                <a:latin typeface="Times New Roman"/>
                <a:cs typeface="Times New Roman"/>
              </a:rPr>
              <a:t>o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plex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20" b="1"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e in qu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st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 f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om</a:t>
            </a:r>
            <a:r>
              <a:rPr dirty="0" smtClean="0" sz="1400" spc="-2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other </a:t>
            </a:r>
            <a:r>
              <a:rPr dirty="0" smtClean="0" sz="1400" spc="-15" b="1"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5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)</a:t>
            </a:r>
            <a:r>
              <a:rPr dirty="0" smtClean="0" sz="1400" spc="1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Arial"/>
                <a:cs typeface="Arial"/>
              </a:rPr>
              <a:t>+ </a:t>
            </a:r>
            <a:r>
              <a:rPr dirty="0" smtClean="0" sz="1400" spc="-15" b="1">
                <a:latin typeface="Times New Roman"/>
                <a:cs typeface="Times New Roman"/>
              </a:rPr>
              <a:t>(</a:t>
            </a:r>
            <a:r>
              <a:rPr dirty="0" smtClean="0" sz="1400" spc="0" b="1">
                <a:latin typeface="Times New Roman"/>
                <a:cs typeface="Times New Roman"/>
              </a:rPr>
              <a:t>sum</a:t>
            </a:r>
            <a:r>
              <a:rPr dirty="0" smtClean="0" sz="1400" spc="-2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of the a</a:t>
            </a:r>
            <a:r>
              <a:rPr dirty="0" smtClean="0" sz="1400" spc="-10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gl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of v</a:t>
            </a:r>
            <a:r>
              <a:rPr dirty="0" smtClean="0" sz="1400" spc="-10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ct</a:t>
            </a:r>
            <a:r>
              <a:rPr dirty="0" smtClean="0" sz="1400" spc="-5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rs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 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plex</a:t>
            </a:r>
            <a:r>
              <a:rPr dirty="0" smtClean="0" sz="1400" spc="0" b="1">
                <a:latin typeface="Times New Roman"/>
                <a:cs typeface="Times New Roman"/>
              </a:rPr>
              <a:t> po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e in qu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ion </a:t>
            </a:r>
            <a:r>
              <a:rPr dirty="0" smtClean="0" sz="1400" spc="-20" b="1"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latin typeface="Times New Roman"/>
                <a:cs typeface="Times New Roman"/>
              </a:rPr>
              <a:t>r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m</a:t>
            </a:r>
            <a:r>
              <a:rPr dirty="0" smtClean="0" sz="1400" spc="-2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zeros)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30427" y="5804728"/>
            <a:ext cx="6509384" cy="93154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L="12700" marR="12700" indent="635">
              <a:lnSpc>
                <a:spcPct val="143600"/>
              </a:lnSpc>
            </a:pP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ngle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of 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rr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-10" b="1">
                <a:latin typeface="Times New Roman"/>
                <a:cs typeface="Times New Roman"/>
              </a:rPr>
              <a:t>v</a:t>
            </a:r>
            <a:r>
              <a:rPr dirty="0" smtClean="0" sz="1400" spc="0" b="1">
                <a:latin typeface="Times New Roman"/>
                <a:cs typeface="Times New Roman"/>
              </a:rPr>
              <a:t>al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at a</a:t>
            </a:r>
            <a:r>
              <a:rPr dirty="0" smtClean="0" sz="1400" spc="-1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co</a:t>
            </a:r>
            <a:r>
              <a:rPr dirty="0" smtClean="0" sz="1400" spc="-15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plex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z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ro</a:t>
            </a:r>
            <a:r>
              <a:rPr dirty="0" smtClean="0" sz="1400" spc="2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Arial"/>
                <a:cs typeface="Arial"/>
              </a:rPr>
              <a:t>=</a:t>
            </a:r>
            <a:r>
              <a:rPr dirty="0" smtClean="0" sz="1400" spc="-10" b="1">
                <a:latin typeface="Arial"/>
                <a:cs typeface="Arial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1</a:t>
            </a:r>
            <a:r>
              <a:rPr dirty="0" smtClean="0" sz="1400" spc="0" b="1">
                <a:latin typeface="Times New Roman"/>
                <a:cs typeface="Times New Roman"/>
              </a:rPr>
              <a:t>80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Arial"/>
                <a:cs typeface="Arial"/>
              </a:rPr>
              <a:t>-</a:t>
            </a:r>
            <a:r>
              <a:rPr dirty="0" smtClean="0" sz="1400" spc="5" b="1">
                <a:latin typeface="Arial"/>
                <a:cs typeface="Arial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(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um</a:t>
            </a:r>
            <a:r>
              <a:rPr dirty="0" smtClean="0" sz="1400" spc="-2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of the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gl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of </a:t>
            </a:r>
            <a:r>
              <a:rPr dirty="0" smtClean="0" sz="1400" spc="-10" b="1">
                <a:latin typeface="Times New Roman"/>
                <a:cs typeface="Times New Roman"/>
              </a:rPr>
              <a:t>v</a:t>
            </a:r>
            <a:r>
              <a:rPr dirty="0" smtClean="0" sz="1400" spc="0" b="1">
                <a:latin typeface="Times New Roman"/>
                <a:cs typeface="Times New Roman"/>
              </a:rPr>
              <a:t>ec</a:t>
            </a:r>
            <a:r>
              <a:rPr dirty="0" smtClean="0" sz="1400" spc="-10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ors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c</a:t>
            </a:r>
            <a:r>
              <a:rPr dirty="0" smtClean="0" sz="1400" spc="5" b="1">
                <a:latin typeface="Times New Roman"/>
                <a:cs typeface="Times New Roman"/>
              </a:rPr>
              <a:t>o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plex</a:t>
            </a:r>
            <a:r>
              <a:rPr dirty="0" smtClean="0" sz="1400" spc="0" b="1">
                <a:latin typeface="Times New Roman"/>
                <a:cs typeface="Times New Roman"/>
              </a:rPr>
              <a:t> zero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in </a:t>
            </a:r>
            <a:r>
              <a:rPr dirty="0" smtClean="0" sz="1400" spc="-5" b="1">
                <a:latin typeface="Times New Roman"/>
                <a:cs typeface="Times New Roman"/>
              </a:rPr>
              <a:t>q</a:t>
            </a:r>
            <a:r>
              <a:rPr dirty="0" smtClean="0" sz="1400" spc="0" b="1">
                <a:latin typeface="Times New Roman"/>
                <a:cs typeface="Times New Roman"/>
              </a:rPr>
              <a:t>u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st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 f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m</a:t>
            </a:r>
            <a:r>
              <a:rPr dirty="0" smtClean="0" sz="1400" spc="-2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other zeros)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Arial"/>
                <a:cs typeface="Arial"/>
              </a:rPr>
              <a:t>+ </a:t>
            </a:r>
            <a:r>
              <a:rPr dirty="0" smtClean="0" sz="1400" spc="-15" b="1">
                <a:latin typeface="Times New Roman"/>
                <a:cs typeface="Times New Roman"/>
              </a:rPr>
              <a:t>(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15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m</a:t>
            </a:r>
            <a:r>
              <a:rPr dirty="0" smtClean="0" sz="1400" spc="-2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of the angles</a:t>
            </a:r>
            <a:r>
              <a:rPr dirty="0" smtClean="0" sz="1400" spc="-1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of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v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ct</a:t>
            </a:r>
            <a:r>
              <a:rPr dirty="0" smtClean="0" sz="1400" spc="5" b="1">
                <a:latin typeface="Times New Roman"/>
                <a:cs typeface="Times New Roman"/>
              </a:rPr>
              <a:t>o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to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plex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z</a:t>
            </a:r>
            <a:r>
              <a:rPr dirty="0" smtClean="0" sz="1400" spc="0" b="1">
                <a:latin typeface="Times New Roman"/>
                <a:cs typeface="Times New Roman"/>
              </a:rPr>
              <a:t>ero</a:t>
            </a:r>
            <a:r>
              <a:rPr dirty="0" smtClean="0" sz="1400" spc="-1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in</a:t>
            </a:r>
            <a:r>
              <a:rPr dirty="0" smtClean="0" sz="1400" spc="0" b="1">
                <a:latin typeface="Times New Roman"/>
                <a:cs typeface="Times New Roman"/>
              </a:rPr>
              <a:t> ques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n from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09269" y="3924046"/>
            <a:ext cx="6986905" cy="1047114"/>
          </a:xfrm>
          <a:custGeom>
            <a:avLst/>
            <a:gdLst/>
            <a:ahLst/>
            <a:cxnLst/>
            <a:rect l="l" t="t" r="r" b="b"/>
            <a:pathLst>
              <a:path w="6986905" h="1047114">
                <a:moveTo>
                  <a:pt x="0" y="1047114"/>
                </a:moveTo>
                <a:lnTo>
                  <a:pt x="6986905" y="1047114"/>
                </a:lnTo>
                <a:lnTo>
                  <a:pt x="6986905" y="0"/>
                </a:lnTo>
                <a:lnTo>
                  <a:pt x="0" y="0"/>
                </a:lnTo>
                <a:lnTo>
                  <a:pt x="0" y="1047114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396240" y="5863463"/>
            <a:ext cx="7185659" cy="1047114"/>
          </a:xfrm>
          <a:custGeom>
            <a:avLst/>
            <a:gdLst/>
            <a:ahLst/>
            <a:cxnLst/>
            <a:rect l="l" t="t" r="r" b="b"/>
            <a:pathLst>
              <a:path w="7185659" h="1047115">
                <a:moveTo>
                  <a:pt x="0" y="1047114"/>
                </a:moveTo>
                <a:lnTo>
                  <a:pt x="7185659" y="1047114"/>
                </a:lnTo>
                <a:lnTo>
                  <a:pt x="7185659" y="0"/>
                </a:lnTo>
                <a:lnTo>
                  <a:pt x="0" y="0"/>
                </a:lnTo>
                <a:lnTo>
                  <a:pt x="0" y="1047114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51104"/>
            <a:ext cx="51371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15">
                <a:latin typeface="Cambria"/>
                <a:cs typeface="Cambria"/>
              </a:rPr>
              <a:t>C</a:t>
            </a:r>
            <a:r>
              <a:rPr dirty="0" smtClean="0" sz="1200" spc="0">
                <a:latin typeface="Cambria"/>
                <a:cs typeface="Cambria"/>
              </a:rPr>
              <a:t>ont</a:t>
            </a:r>
            <a:r>
              <a:rPr dirty="0" smtClean="0" sz="1200" spc="-10">
                <a:latin typeface="Cambria"/>
                <a:cs typeface="Cambria"/>
              </a:rPr>
              <a:t>r</a:t>
            </a:r>
            <a:r>
              <a:rPr dirty="0" smtClean="0" sz="1200" spc="0">
                <a:latin typeface="Cambria"/>
                <a:cs typeface="Cambria"/>
              </a:rPr>
              <a:t>ol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64528" y="451104"/>
            <a:ext cx="39941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Cambria"/>
                <a:cs typeface="Cambria"/>
              </a:rPr>
              <a:t>Lec.</a:t>
            </a:r>
            <a:r>
              <a:rPr dirty="0" smtClean="0" sz="1200" spc="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5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30351" y="686562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530351" y="653795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530351" y="921760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530351" y="925037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535940" y="901445"/>
            <a:ext cx="3907154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x</a:t>
            </a:r>
            <a:r>
              <a:rPr dirty="0" smtClean="0" sz="1400" spc="0" b="1">
                <a:latin typeface="Times New Roman"/>
                <a:cs typeface="Times New Roman"/>
              </a:rPr>
              <a:t>1: s</a:t>
            </a:r>
            <a:r>
              <a:rPr dirty="0" smtClean="0" sz="1400" spc="-25" b="1">
                <a:latin typeface="Times New Roman"/>
                <a:cs typeface="Times New Roman"/>
              </a:rPr>
              <a:t>k</a:t>
            </a:r>
            <a:r>
              <a:rPr dirty="0" smtClean="0" sz="1400" spc="0" b="1">
                <a:latin typeface="Times New Roman"/>
                <a:cs typeface="Times New Roman"/>
              </a:rPr>
              <a:t>etch the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r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ot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l</a:t>
            </a:r>
            <a:r>
              <a:rPr dirty="0" smtClean="0" sz="1400" spc="5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c</a:t>
            </a:r>
            <a:r>
              <a:rPr dirty="0" smtClean="0" sz="1400" spc="-15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f se</a:t>
            </a:r>
            <a:r>
              <a:rPr dirty="0" smtClean="0" sz="1400" spc="-10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ond</a:t>
            </a:r>
            <a:r>
              <a:rPr dirty="0" smtClean="0" sz="1400" spc="-2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or</a:t>
            </a:r>
            <a:r>
              <a:rPr dirty="0" smtClean="0" sz="1400" spc="-15" b="1">
                <a:latin typeface="Times New Roman"/>
                <a:cs typeface="Times New Roman"/>
              </a:rPr>
              <a:t>d</a:t>
            </a:r>
            <a:r>
              <a:rPr dirty="0" smtClean="0" sz="1400" spc="0" b="1">
                <a:latin typeface="Times New Roman"/>
                <a:cs typeface="Times New Roman"/>
              </a:rPr>
              <a:t>er equ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854579" y="1384554"/>
            <a:ext cx="928369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625">
                <a:latin typeface="Cambria Math"/>
                <a:cs typeface="Cambria Math"/>
              </a:rPr>
              <a:t> 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355">
                <a:latin typeface="Cambria Math"/>
                <a:cs typeface="Cambria Math"/>
              </a:rPr>
              <a:t> </a:t>
            </a:r>
            <a:r>
              <a:rPr dirty="0" smtClean="0" baseline="1984" sz="2100" spc="7">
                <a:latin typeface="Cambria Math"/>
                <a:cs typeface="Cambria Math"/>
              </a:rPr>
              <a:t>)</a:t>
            </a:r>
            <a:r>
              <a:rPr dirty="0" smtClean="0" sz="1400" spc="740">
                <a:latin typeface="Cambria Math"/>
                <a:cs typeface="Cambria Math"/>
              </a:rPr>
              <a:t> 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355">
                <a:latin typeface="Cambria Math"/>
                <a:cs typeface="Cambria Math"/>
              </a:rPr>
              <a:t> </a:t>
            </a:r>
            <a:r>
              <a:rPr dirty="0" smtClean="0" baseline="1984" sz="2100" spc="0">
                <a:latin typeface="Cambria Math"/>
                <a:cs typeface="Cambria Math"/>
              </a:rPr>
              <a:t>)</a:t>
            </a:r>
            <a:r>
              <a:rPr dirty="0" smtClean="0" baseline="1984" sz="2100" spc="97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026789" y="1248918"/>
            <a:ext cx="67437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505">
                <a:latin typeface="Cambria Math"/>
                <a:cs typeface="Cambria Math"/>
              </a:rPr>
              <a:t> </a:t>
            </a: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335">
                <a:latin typeface="Cambria Math"/>
                <a:cs typeface="Cambria Math"/>
              </a:rPr>
              <a:t> </a:t>
            </a:r>
            <a:r>
              <a:rPr dirty="0" smtClean="0" sz="1400" spc="25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465">
                <a:latin typeface="Cambria Math"/>
                <a:cs typeface="Cambria Math"/>
              </a:rPr>
              <a:t> </a:t>
            </a:r>
            <a:r>
              <a:rPr dirty="0" smtClean="0" sz="1400" spc="465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807333" y="1503426"/>
            <a:ext cx="111315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335">
                <a:latin typeface="Cambria Math"/>
                <a:cs typeface="Cambria Math"/>
              </a:rPr>
              <a:t> </a:t>
            </a:r>
            <a:r>
              <a:rPr dirty="0" smtClean="0" sz="1400" spc="15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10">
                <a:latin typeface="Cambria Math"/>
                <a:cs typeface="Cambria Math"/>
              </a:rPr>
              <a:t> </a:t>
            </a:r>
            <a:r>
              <a:rPr dirty="0" smtClean="0" sz="1400" spc="465">
                <a:latin typeface="Cambria Math"/>
                <a:cs typeface="Cambria Math"/>
              </a:rPr>
              <a:t> </a:t>
            </a:r>
            <a:r>
              <a:rPr dirty="0" smtClean="0" sz="1400" spc="5">
                <a:latin typeface="Cambria Math"/>
                <a:cs typeface="Cambria Math"/>
              </a:rPr>
              <a:t>)</a:t>
            </a:r>
            <a:r>
              <a:rPr dirty="0" smtClean="0" sz="1400" spc="-10">
                <a:latin typeface="Cambria Math"/>
                <a:cs typeface="Cambria Math"/>
              </a:rPr>
              <a:t>(</a:t>
            </a:r>
            <a:r>
              <a:rPr dirty="0" smtClean="0" sz="1400" spc="335">
                <a:latin typeface="Cambria Math"/>
                <a:cs typeface="Cambria Math"/>
              </a:rPr>
              <a:t> </a:t>
            </a:r>
            <a:r>
              <a:rPr dirty="0" smtClean="0" sz="1400" spc="15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465">
                <a:latin typeface="Cambria Math"/>
                <a:cs typeface="Cambria Math"/>
              </a:rPr>
              <a:t> </a:t>
            </a:r>
            <a:r>
              <a:rPr dirty="0" smtClean="0" sz="1400" spc="465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820033" y="1512061"/>
            <a:ext cx="1086612" cy="0"/>
          </a:xfrm>
          <a:custGeom>
            <a:avLst/>
            <a:gdLst/>
            <a:ahLst/>
            <a:cxnLst/>
            <a:rect l="l" t="t" r="r" b="b"/>
            <a:pathLst>
              <a:path w="1086612" h="0">
                <a:moveTo>
                  <a:pt x="0" y="0"/>
                </a:moveTo>
                <a:lnTo>
                  <a:pt x="1086612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535940" y="1863090"/>
            <a:ext cx="31305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So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35940" y="2225802"/>
            <a:ext cx="2933065" cy="5867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1.</a:t>
            </a:r>
            <a:r>
              <a:rPr dirty="0" smtClean="0" sz="1400" spc="-25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 have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s: </a:t>
            </a:r>
            <a:r>
              <a:rPr dirty="0" smtClean="0" sz="1400" spc="5">
                <a:latin typeface="Times New Roman"/>
                <a:cs typeface="Times New Roman"/>
              </a:rPr>
              <a:t>p1</a:t>
            </a:r>
            <a:r>
              <a:rPr dirty="0" smtClean="0" sz="1400" spc="-10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-1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2=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64"/>
              </a:spcBef>
            </a:pPr>
            <a:endParaRPr sz="1100"/>
          </a:p>
          <a:p>
            <a:pPr marL="12700">
              <a:lnSpc>
                <a:spcPct val="100000"/>
              </a:lnSpc>
              <a:tabLst>
                <a:tab pos="2593340" algn="l"/>
              </a:tabLst>
            </a:pP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 have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ne ze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z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5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-4	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=1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578478" y="2225802"/>
            <a:ext cx="30480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n=2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5940" y="2951226"/>
            <a:ext cx="378079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2.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ber of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nct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y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pto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n</a:t>
            </a:r>
            <a:r>
              <a:rPr dirty="0" smtClean="0" sz="1400" spc="-5" b="1" i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Arial"/>
                <a:cs typeface="Arial"/>
              </a:rPr>
              <a:t>–</a:t>
            </a:r>
            <a:r>
              <a:rPr dirty="0" smtClean="0" sz="1400" spc="-30" b="1">
                <a:latin typeface="Arial"/>
                <a:cs typeface="Arial"/>
              </a:rPr>
              <a:t> </a:t>
            </a:r>
            <a:r>
              <a:rPr dirty="0" smtClean="0" sz="1400" spc="25" b="1" i="1">
                <a:latin typeface="Times New Roman"/>
                <a:cs typeface="Times New Roman"/>
              </a:rPr>
              <a:t>m</a:t>
            </a:r>
            <a:r>
              <a:rPr dirty="0" smtClean="0" sz="1400" spc="-10" b="1" i="1">
                <a:latin typeface="Times New Roman"/>
                <a:cs typeface="Times New Roman"/>
              </a:rPr>
              <a:t>=</a:t>
            </a:r>
            <a:r>
              <a:rPr dirty="0" smtClean="0" sz="1400" spc="5" b="1" i="1">
                <a:latin typeface="Times New Roman"/>
                <a:cs typeface="Times New Roman"/>
              </a:rPr>
              <a:t>2</a:t>
            </a:r>
            <a:r>
              <a:rPr dirty="0" smtClean="0" sz="1400" spc="-15" b="1" i="1">
                <a:latin typeface="Times New Roman"/>
                <a:cs typeface="Times New Roman"/>
              </a:rPr>
              <a:t>-</a:t>
            </a:r>
            <a:r>
              <a:rPr dirty="0" smtClean="0" sz="1400" spc="0" b="1" i="1">
                <a:latin typeface="Times New Roman"/>
                <a:cs typeface="Times New Roman"/>
              </a:rPr>
              <a:t>1</a:t>
            </a:r>
            <a:r>
              <a:rPr dirty="0" smtClean="0" sz="1400" spc="-10" b="1" i="1">
                <a:latin typeface="Times New Roman"/>
                <a:cs typeface="Times New Roman"/>
              </a:rPr>
              <a:t>=</a:t>
            </a:r>
            <a:r>
              <a:rPr dirty="0" smtClean="0" sz="1400" spc="0" b="1" i="1">
                <a:latin typeface="Times New Roman"/>
                <a:cs typeface="Times New Roman"/>
              </a:rPr>
              <a:t>1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35940" y="3312794"/>
            <a:ext cx="16002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3.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693035" y="3675507"/>
            <a:ext cx="43815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= 180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35940" y="4036695"/>
            <a:ext cx="16065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5">
                <a:latin typeface="Times New Roman"/>
                <a:cs typeface="Times New Roman"/>
              </a:rPr>
              <a:t>4.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35940" y="4760595"/>
            <a:ext cx="2689225" cy="5930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5">
                <a:latin typeface="Times New Roman"/>
                <a:cs typeface="Times New Roman"/>
              </a:rPr>
              <a:t>5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b</a:t>
            </a:r>
            <a:r>
              <a:rPr dirty="0" smtClean="0" sz="1400" spc="0" i="1">
                <a:latin typeface="Times New Roman"/>
                <a:cs typeface="Times New Roman"/>
              </a:rPr>
              <a:t>re</a:t>
            </a:r>
            <a:r>
              <a:rPr dirty="0" smtClean="0" sz="1400" spc="-10" i="1">
                <a:latin typeface="Times New Roman"/>
                <a:cs typeface="Times New Roman"/>
              </a:rPr>
              <a:t>a</a:t>
            </a:r>
            <a:r>
              <a:rPr dirty="0" smtClean="0" sz="1400" spc="0" i="1">
                <a:latin typeface="Times New Roman"/>
                <a:cs typeface="Times New Roman"/>
              </a:rPr>
              <a:t>k</a:t>
            </a:r>
            <a:r>
              <a:rPr dirty="0" smtClean="0" sz="1400" spc="-10" i="1">
                <a:latin typeface="Times New Roman"/>
                <a:cs typeface="Times New Roman"/>
              </a:rPr>
              <a:t>a</a:t>
            </a:r>
            <a:r>
              <a:rPr dirty="0" smtClean="0" sz="1400" spc="0" i="1">
                <a:latin typeface="Times New Roman"/>
                <a:cs typeface="Times New Roman"/>
              </a:rPr>
              <a:t>way</a:t>
            </a:r>
            <a:r>
              <a:rPr dirty="0" smtClean="0" sz="1400" spc="-15" i="1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p</a:t>
            </a:r>
            <a:r>
              <a:rPr dirty="0" smtClean="0" sz="1400" spc="0" i="1">
                <a:latin typeface="Times New Roman"/>
                <a:cs typeface="Times New Roman"/>
              </a:rPr>
              <a:t>o</a:t>
            </a:r>
            <a:r>
              <a:rPr dirty="0" smtClean="0" sz="1400" spc="-10" i="1">
                <a:latin typeface="Times New Roman"/>
                <a:cs typeface="Times New Roman"/>
              </a:rPr>
              <a:t>i</a:t>
            </a:r>
            <a:r>
              <a:rPr dirty="0" smtClean="0" sz="1400" spc="0" i="1">
                <a:latin typeface="Times New Roman"/>
                <a:cs typeface="Times New Roman"/>
              </a:rPr>
              <a:t>nt</a:t>
            </a:r>
            <a:r>
              <a:rPr dirty="0" smtClean="0" sz="1400" spc="-5" i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br</a:t>
            </a:r>
            <a:r>
              <a:rPr dirty="0" smtClean="0" sz="1400" spc="-15" i="1">
                <a:latin typeface="Times New Roman"/>
                <a:cs typeface="Times New Roman"/>
              </a:rPr>
              <a:t>e</a:t>
            </a:r>
            <a:r>
              <a:rPr dirty="0" smtClean="0" sz="1400" spc="0" i="1">
                <a:latin typeface="Times New Roman"/>
                <a:cs typeface="Times New Roman"/>
              </a:rPr>
              <a:t>a</a:t>
            </a:r>
            <a:r>
              <a:rPr dirty="0" smtClean="0" sz="1400" spc="5" i="1">
                <a:latin typeface="Times New Roman"/>
                <a:cs typeface="Times New Roman"/>
              </a:rPr>
              <a:t>k</a:t>
            </a:r>
            <a:r>
              <a:rPr dirty="0" smtClean="0" sz="1400" spc="-15" i="1">
                <a:latin typeface="Times New Roman"/>
                <a:cs typeface="Times New Roman"/>
              </a:rPr>
              <a:t>-</a:t>
            </a:r>
            <a:r>
              <a:rPr dirty="0" smtClean="0" sz="1400" spc="-10" i="1">
                <a:latin typeface="Times New Roman"/>
                <a:cs typeface="Times New Roman"/>
              </a:rPr>
              <a:t>i</a:t>
            </a:r>
            <a:r>
              <a:rPr dirty="0" smtClean="0" sz="1400" spc="0" i="1">
                <a:latin typeface="Times New Roman"/>
                <a:cs typeface="Times New Roman"/>
              </a:rPr>
              <a:t>n</a:t>
            </a:r>
            <a:r>
              <a:rPr dirty="0" smtClean="0" sz="1400" spc="5" i="1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p</a:t>
            </a:r>
            <a:r>
              <a:rPr dirty="0" smtClean="0" sz="1400" spc="0" i="1">
                <a:latin typeface="Times New Roman"/>
                <a:cs typeface="Times New Roman"/>
              </a:rPr>
              <a:t>o</a:t>
            </a:r>
            <a:r>
              <a:rPr dirty="0" smtClean="0" sz="1400" spc="-10" i="1">
                <a:latin typeface="Times New Roman"/>
                <a:cs typeface="Times New Roman"/>
              </a:rPr>
              <a:t>i</a:t>
            </a:r>
            <a:r>
              <a:rPr dirty="0" smtClean="0" sz="1400" spc="-10" i="1">
                <a:latin typeface="Times New Roman"/>
                <a:cs typeface="Times New Roman"/>
              </a:rPr>
              <a:t>n</a:t>
            </a:r>
            <a:r>
              <a:rPr dirty="0" smtClean="0" sz="1400" spc="5" i="1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24"/>
              </a:spcBef>
            </a:pPr>
            <a:endParaRPr sz="1200"/>
          </a:p>
          <a:p>
            <a:pPr marL="12700">
              <a:lnSpc>
                <a:spcPct val="100000"/>
              </a:lnSpc>
            </a:pPr>
            <a:r>
              <a:rPr dirty="0" smtClean="0" sz="1400" spc="465">
                <a:latin typeface="Cambria Math"/>
                <a:cs typeface="Cambria Math"/>
              </a:rPr>
              <a:t> 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625">
                <a:latin typeface="Cambria Math"/>
                <a:cs typeface="Cambria Math"/>
              </a:rPr>
              <a:t> 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355">
                <a:latin typeface="Cambria Math"/>
                <a:cs typeface="Cambria Math"/>
              </a:rPr>
              <a:t> </a:t>
            </a:r>
            <a:r>
              <a:rPr dirty="0" smtClean="0" baseline="1984" sz="2100" spc="7">
                <a:latin typeface="Cambria Math"/>
                <a:cs typeface="Cambria Math"/>
              </a:rPr>
              <a:t>)</a:t>
            </a:r>
            <a:r>
              <a:rPr dirty="0" smtClean="0" sz="1400" spc="740">
                <a:latin typeface="Cambria Math"/>
                <a:cs typeface="Cambria Math"/>
              </a:rPr>
              <a:t> 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355">
                <a:latin typeface="Cambria Math"/>
                <a:cs typeface="Cambria Math"/>
              </a:rPr>
              <a:t> </a:t>
            </a:r>
            <a:r>
              <a:rPr dirty="0" smtClean="0" baseline="1984" sz="2100" spc="0">
                <a:latin typeface="Cambria Math"/>
                <a:cs typeface="Cambria Math"/>
              </a:rPr>
              <a:t>)</a:t>
            </a:r>
            <a:r>
              <a:rPr dirty="0" smtClean="0" baseline="1984" sz="2100" spc="97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3171825" y="2305685"/>
            <a:ext cx="390525" cy="103378"/>
          </a:xfrm>
          <a:custGeom>
            <a:avLst/>
            <a:gdLst/>
            <a:ahLst/>
            <a:cxnLst/>
            <a:rect l="l" t="t" r="r" b="b"/>
            <a:pathLst>
              <a:path w="390525" h="103378">
                <a:moveTo>
                  <a:pt x="365415" y="51689"/>
                </a:moveTo>
                <a:lnTo>
                  <a:pt x="295528" y="92456"/>
                </a:lnTo>
                <a:lnTo>
                  <a:pt x="294513" y="96266"/>
                </a:lnTo>
                <a:lnTo>
                  <a:pt x="298069" y="102362"/>
                </a:lnTo>
                <a:lnTo>
                  <a:pt x="301878" y="103378"/>
                </a:lnTo>
                <a:lnTo>
                  <a:pt x="379634" y="58039"/>
                </a:lnTo>
                <a:lnTo>
                  <a:pt x="377951" y="58039"/>
                </a:lnTo>
                <a:lnTo>
                  <a:pt x="377951" y="57150"/>
                </a:lnTo>
                <a:lnTo>
                  <a:pt x="374776" y="57150"/>
                </a:lnTo>
                <a:lnTo>
                  <a:pt x="365415" y="51689"/>
                </a:lnTo>
                <a:close/>
              </a:path>
              <a:path w="390525" h="103378">
                <a:moveTo>
                  <a:pt x="354529" y="45339"/>
                </a:moveTo>
                <a:lnTo>
                  <a:pt x="0" y="45339"/>
                </a:lnTo>
                <a:lnTo>
                  <a:pt x="0" y="58039"/>
                </a:lnTo>
                <a:lnTo>
                  <a:pt x="354529" y="58039"/>
                </a:lnTo>
                <a:lnTo>
                  <a:pt x="365415" y="51689"/>
                </a:lnTo>
                <a:lnTo>
                  <a:pt x="354529" y="45339"/>
                </a:lnTo>
                <a:close/>
              </a:path>
              <a:path w="390525" h="103378">
                <a:moveTo>
                  <a:pt x="379634" y="45339"/>
                </a:moveTo>
                <a:lnTo>
                  <a:pt x="377951" y="45339"/>
                </a:lnTo>
                <a:lnTo>
                  <a:pt x="377951" y="58039"/>
                </a:lnTo>
                <a:lnTo>
                  <a:pt x="379634" y="58039"/>
                </a:lnTo>
                <a:lnTo>
                  <a:pt x="390525" y="51689"/>
                </a:lnTo>
                <a:lnTo>
                  <a:pt x="379634" y="45339"/>
                </a:lnTo>
                <a:close/>
              </a:path>
              <a:path w="390525" h="103378">
                <a:moveTo>
                  <a:pt x="374776" y="46228"/>
                </a:moveTo>
                <a:lnTo>
                  <a:pt x="365415" y="51689"/>
                </a:lnTo>
                <a:lnTo>
                  <a:pt x="374776" y="57150"/>
                </a:lnTo>
                <a:lnTo>
                  <a:pt x="374776" y="46228"/>
                </a:lnTo>
                <a:close/>
              </a:path>
              <a:path w="390525" h="103378">
                <a:moveTo>
                  <a:pt x="377951" y="46228"/>
                </a:moveTo>
                <a:lnTo>
                  <a:pt x="374776" y="46228"/>
                </a:lnTo>
                <a:lnTo>
                  <a:pt x="374776" y="57150"/>
                </a:lnTo>
                <a:lnTo>
                  <a:pt x="377951" y="57150"/>
                </a:lnTo>
                <a:lnTo>
                  <a:pt x="377951" y="46228"/>
                </a:lnTo>
                <a:close/>
              </a:path>
              <a:path w="390525" h="103378">
                <a:moveTo>
                  <a:pt x="301878" y="0"/>
                </a:moveTo>
                <a:lnTo>
                  <a:pt x="298069" y="1016"/>
                </a:lnTo>
                <a:lnTo>
                  <a:pt x="296290" y="4064"/>
                </a:lnTo>
                <a:lnTo>
                  <a:pt x="294513" y="6985"/>
                </a:lnTo>
                <a:lnTo>
                  <a:pt x="295528" y="10922"/>
                </a:lnTo>
                <a:lnTo>
                  <a:pt x="365415" y="51689"/>
                </a:lnTo>
                <a:lnTo>
                  <a:pt x="374776" y="46228"/>
                </a:lnTo>
                <a:lnTo>
                  <a:pt x="377951" y="46228"/>
                </a:lnTo>
                <a:lnTo>
                  <a:pt x="377951" y="45339"/>
                </a:lnTo>
                <a:lnTo>
                  <a:pt x="379634" y="45339"/>
                </a:lnTo>
                <a:lnTo>
                  <a:pt x="301878" y="0"/>
                </a:lnTo>
                <a:close/>
              </a:path>
            </a:pathLst>
          </a:custGeom>
          <a:solidFill>
            <a:srgbClr val="497DB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2456814" y="2691892"/>
            <a:ext cx="390525" cy="103377"/>
          </a:xfrm>
          <a:custGeom>
            <a:avLst/>
            <a:gdLst/>
            <a:ahLst/>
            <a:cxnLst/>
            <a:rect l="l" t="t" r="r" b="b"/>
            <a:pathLst>
              <a:path w="390525" h="103377">
                <a:moveTo>
                  <a:pt x="365415" y="51689"/>
                </a:moveTo>
                <a:lnTo>
                  <a:pt x="295529" y="92455"/>
                </a:lnTo>
                <a:lnTo>
                  <a:pt x="294513" y="96392"/>
                </a:lnTo>
                <a:lnTo>
                  <a:pt x="296291" y="99313"/>
                </a:lnTo>
                <a:lnTo>
                  <a:pt x="298069" y="102361"/>
                </a:lnTo>
                <a:lnTo>
                  <a:pt x="301879" y="103377"/>
                </a:lnTo>
                <a:lnTo>
                  <a:pt x="379634" y="58038"/>
                </a:lnTo>
                <a:lnTo>
                  <a:pt x="377952" y="58038"/>
                </a:lnTo>
                <a:lnTo>
                  <a:pt x="377952" y="57150"/>
                </a:lnTo>
                <a:lnTo>
                  <a:pt x="374777" y="57150"/>
                </a:lnTo>
                <a:lnTo>
                  <a:pt x="365415" y="51689"/>
                </a:lnTo>
                <a:close/>
              </a:path>
              <a:path w="390525" h="103377">
                <a:moveTo>
                  <a:pt x="354529" y="45338"/>
                </a:moveTo>
                <a:lnTo>
                  <a:pt x="0" y="45338"/>
                </a:lnTo>
                <a:lnTo>
                  <a:pt x="0" y="58038"/>
                </a:lnTo>
                <a:lnTo>
                  <a:pt x="354529" y="58038"/>
                </a:lnTo>
                <a:lnTo>
                  <a:pt x="365415" y="51689"/>
                </a:lnTo>
                <a:lnTo>
                  <a:pt x="354529" y="45338"/>
                </a:lnTo>
                <a:close/>
              </a:path>
              <a:path w="390525" h="103377">
                <a:moveTo>
                  <a:pt x="379634" y="45338"/>
                </a:moveTo>
                <a:lnTo>
                  <a:pt x="377952" y="45338"/>
                </a:lnTo>
                <a:lnTo>
                  <a:pt x="377952" y="58038"/>
                </a:lnTo>
                <a:lnTo>
                  <a:pt x="379634" y="58038"/>
                </a:lnTo>
                <a:lnTo>
                  <a:pt x="390525" y="51688"/>
                </a:lnTo>
                <a:lnTo>
                  <a:pt x="379634" y="45338"/>
                </a:lnTo>
                <a:close/>
              </a:path>
              <a:path w="390525" h="103377">
                <a:moveTo>
                  <a:pt x="374777" y="46227"/>
                </a:moveTo>
                <a:lnTo>
                  <a:pt x="365415" y="51689"/>
                </a:lnTo>
                <a:lnTo>
                  <a:pt x="374777" y="57150"/>
                </a:lnTo>
                <a:lnTo>
                  <a:pt x="374777" y="46227"/>
                </a:lnTo>
                <a:close/>
              </a:path>
              <a:path w="390525" h="103377">
                <a:moveTo>
                  <a:pt x="377952" y="46227"/>
                </a:moveTo>
                <a:lnTo>
                  <a:pt x="374777" y="46227"/>
                </a:lnTo>
                <a:lnTo>
                  <a:pt x="374777" y="57150"/>
                </a:lnTo>
                <a:lnTo>
                  <a:pt x="377952" y="57150"/>
                </a:lnTo>
                <a:lnTo>
                  <a:pt x="377952" y="46227"/>
                </a:lnTo>
                <a:close/>
              </a:path>
              <a:path w="390525" h="103377">
                <a:moveTo>
                  <a:pt x="301879" y="0"/>
                </a:moveTo>
                <a:lnTo>
                  <a:pt x="298069" y="1015"/>
                </a:lnTo>
                <a:lnTo>
                  <a:pt x="294513" y="7111"/>
                </a:lnTo>
                <a:lnTo>
                  <a:pt x="295529" y="10922"/>
                </a:lnTo>
                <a:lnTo>
                  <a:pt x="365415" y="51689"/>
                </a:lnTo>
                <a:lnTo>
                  <a:pt x="374777" y="46227"/>
                </a:lnTo>
                <a:lnTo>
                  <a:pt x="377952" y="46227"/>
                </a:lnTo>
                <a:lnTo>
                  <a:pt x="377952" y="45338"/>
                </a:lnTo>
                <a:lnTo>
                  <a:pt x="379634" y="45338"/>
                </a:lnTo>
                <a:lnTo>
                  <a:pt x="301879" y="0"/>
                </a:lnTo>
                <a:close/>
              </a:path>
            </a:pathLst>
          </a:custGeom>
          <a:solidFill>
            <a:srgbClr val="497DB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3006027" y="3490677"/>
            <a:ext cx="1107912" cy="0"/>
          </a:xfrm>
          <a:custGeom>
            <a:avLst/>
            <a:gdLst/>
            <a:ahLst/>
            <a:cxnLst/>
            <a:rect l="l" t="t" r="r" b="b"/>
            <a:pathLst>
              <a:path w="1107912" h="0">
                <a:moveTo>
                  <a:pt x="0" y="0"/>
                </a:moveTo>
                <a:lnTo>
                  <a:pt x="1107912" y="0"/>
                </a:lnTo>
              </a:path>
            </a:pathLst>
          </a:custGeom>
          <a:ln w="7650">
            <a:solidFill>
              <a:srgbClr val="46464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3336609" y="3494159"/>
            <a:ext cx="451484" cy="2330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50" spc="40" i="1">
                <a:solidFill>
                  <a:srgbClr val="464646"/>
                </a:solidFill>
                <a:latin typeface="Times New Roman"/>
                <a:cs typeface="Times New Roman"/>
              </a:rPr>
              <a:t>n</a:t>
            </a:r>
            <a:r>
              <a:rPr dirty="0" smtClean="0" sz="1450" spc="-55" i="1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dirty="0" smtClean="0" sz="1450" spc="45">
                <a:solidFill>
                  <a:srgbClr val="464646"/>
                </a:solidFill>
                <a:latin typeface="Symbol"/>
                <a:cs typeface="Symbol"/>
              </a:rPr>
              <a:t></a:t>
            </a:r>
            <a:r>
              <a:rPr dirty="0" smtClean="0" sz="1450" spc="-55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dirty="0" smtClean="0" sz="1450" spc="60" i="1">
                <a:solidFill>
                  <a:srgbClr val="464646"/>
                </a:solidFill>
                <a:latin typeface="Times New Roman"/>
                <a:cs typeface="Times New Roman"/>
              </a:rPr>
              <a:t>m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848930" y="3346132"/>
            <a:ext cx="3269615" cy="2393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50" spc="40" i="1">
                <a:solidFill>
                  <a:srgbClr val="464646"/>
                </a:solidFill>
                <a:latin typeface="Times New Roman"/>
                <a:cs typeface="Times New Roman"/>
              </a:rPr>
              <a:t>Angle</a:t>
            </a:r>
            <a:r>
              <a:rPr dirty="0" smtClean="0" sz="1450" spc="-90" i="1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dirty="0" smtClean="0" sz="1450" spc="35" i="1">
                <a:solidFill>
                  <a:srgbClr val="464646"/>
                </a:solidFill>
                <a:latin typeface="Times New Roman"/>
                <a:cs typeface="Times New Roman"/>
              </a:rPr>
              <a:t>o</a:t>
            </a:r>
            <a:r>
              <a:rPr dirty="0" smtClean="0" sz="1450" spc="20" i="1">
                <a:solidFill>
                  <a:srgbClr val="464646"/>
                </a:solidFill>
                <a:latin typeface="Times New Roman"/>
                <a:cs typeface="Times New Roman"/>
              </a:rPr>
              <a:t>f</a:t>
            </a:r>
            <a:r>
              <a:rPr dirty="0" smtClean="0" sz="1450" spc="20" i="1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dirty="0" smtClean="0" sz="1450" spc="-75" i="1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dirty="0" smtClean="0" sz="1450" spc="35" i="1">
                <a:solidFill>
                  <a:srgbClr val="464646"/>
                </a:solidFill>
                <a:latin typeface="Times New Roman"/>
                <a:cs typeface="Times New Roman"/>
              </a:rPr>
              <a:t>as</a:t>
            </a:r>
            <a:r>
              <a:rPr dirty="0" smtClean="0" sz="1450" spc="30" i="1">
                <a:solidFill>
                  <a:srgbClr val="464646"/>
                </a:solidFill>
                <a:latin typeface="Times New Roman"/>
                <a:cs typeface="Times New Roman"/>
              </a:rPr>
              <a:t>y</a:t>
            </a:r>
            <a:r>
              <a:rPr dirty="0" smtClean="0" sz="1450" spc="35" i="1">
                <a:solidFill>
                  <a:srgbClr val="464646"/>
                </a:solidFill>
                <a:latin typeface="Times New Roman"/>
                <a:cs typeface="Times New Roman"/>
              </a:rPr>
              <a:t>mptotes</a:t>
            </a:r>
            <a:r>
              <a:rPr dirty="0" smtClean="0" sz="1450" spc="15" i="1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dirty="0" smtClean="0" sz="1450" spc="85">
                <a:solidFill>
                  <a:srgbClr val="464646"/>
                </a:solidFill>
                <a:latin typeface="Symbol"/>
                <a:cs typeface="Symbol"/>
              </a:rPr>
              <a:t></a:t>
            </a:r>
            <a:r>
              <a:rPr dirty="0" smtClean="0" sz="1500" spc="20">
                <a:solidFill>
                  <a:srgbClr val="464646"/>
                </a:solidFill>
                <a:latin typeface="Symbol"/>
                <a:cs typeface="Symbol"/>
              </a:rPr>
              <a:t></a:t>
            </a:r>
            <a:r>
              <a:rPr dirty="0" smtClean="0" sz="1500" spc="-16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dirty="0" smtClean="0" sz="1450" spc="45">
                <a:solidFill>
                  <a:srgbClr val="464646"/>
                </a:solidFill>
                <a:latin typeface="Symbol"/>
                <a:cs typeface="Symbol"/>
              </a:rPr>
              <a:t></a:t>
            </a:r>
            <a:r>
              <a:rPr dirty="0" smtClean="0" sz="1450" spc="135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dirty="0" smtClean="0" baseline="34482" sz="2175" spc="67">
                <a:solidFill>
                  <a:srgbClr val="464646"/>
                </a:solidFill>
                <a:latin typeface="Symbol"/>
                <a:cs typeface="Symbol"/>
              </a:rPr>
              <a:t></a:t>
            </a:r>
            <a:r>
              <a:rPr dirty="0" smtClean="0" baseline="34482" sz="2175" spc="-30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dirty="0" smtClean="0" baseline="34482" sz="2175" spc="52">
                <a:solidFill>
                  <a:srgbClr val="464646"/>
                </a:solidFill>
                <a:latin typeface="Times New Roman"/>
                <a:cs typeface="Times New Roman"/>
              </a:rPr>
              <a:t>180</a:t>
            </a:r>
            <a:r>
              <a:rPr dirty="0" smtClean="0" baseline="34482" sz="2175" spc="22">
                <a:solidFill>
                  <a:srgbClr val="464646"/>
                </a:solidFill>
                <a:latin typeface="Symbol"/>
                <a:cs typeface="Symbol"/>
              </a:rPr>
              <a:t></a:t>
            </a:r>
            <a:r>
              <a:rPr dirty="0" smtClean="0" baseline="34482" sz="2175" spc="89">
                <a:solidFill>
                  <a:srgbClr val="464646"/>
                </a:solidFill>
                <a:latin typeface="Times New Roman"/>
                <a:cs typeface="Times New Roman"/>
              </a:rPr>
              <a:t>(</a:t>
            </a:r>
            <a:r>
              <a:rPr dirty="0" smtClean="0" baseline="34482" sz="2175" spc="82">
                <a:solidFill>
                  <a:srgbClr val="464646"/>
                </a:solidFill>
                <a:latin typeface="Times New Roman"/>
                <a:cs typeface="Times New Roman"/>
              </a:rPr>
              <a:t>2</a:t>
            </a:r>
            <a:r>
              <a:rPr dirty="0" smtClean="0" baseline="34482" sz="2175" spc="52" i="1">
                <a:solidFill>
                  <a:srgbClr val="464646"/>
                </a:solidFill>
                <a:latin typeface="Times New Roman"/>
                <a:cs typeface="Times New Roman"/>
              </a:rPr>
              <a:t>k</a:t>
            </a:r>
            <a:r>
              <a:rPr dirty="0" smtClean="0" baseline="34482" sz="2175" spc="82" i="1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dirty="0" smtClean="0" baseline="34482" sz="2175" spc="67">
                <a:solidFill>
                  <a:srgbClr val="464646"/>
                </a:solidFill>
                <a:latin typeface="Symbol"/>
                <a:cs typeface="Symbol"/>
              </a:rPr>
              <a:t></a:t>
            </a:r>
            <a:r>
              <a:rPr dirty="0" smtClean="0" baseline="34482" sz="2175" spc="-30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dirty="0" smtClean="0" baseline="34482" sz="2175" spc="-127">
                <a:solidFill>
                  <a:srgbClr val="464646"/>
                </a:solidFill>
                <a:latin typeface="Times New Roman"/>
                <a:cs typeface="Times New Roman"/>
              </a:rPr>
              <a:t>1</a:t>
            </a:r>
            <a:r>
              <a:rPr dirty="0" smtClean="0" baseline="34482" sz="2175" spc="37">
                <a:solidFill>
                  <a:srgbClr val="464646"/>
                </a:solidFill>
                <a:latin typeface="Times New Roman"/>
                <a:cs typeface="Times New Roman"/>
              </a:rPr>
              <a:t>)</a:t>
            </a:r>
            <a:endParaRPr baseline="34482" sz="2175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997438" y="3944750"/>
            <a:ext cx="3101975" cy="4921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-33333" sz="2250" spc="75">
                <a:latin typeface="Symbol"/>
                <a:cs typeface="Symbol"/>
              </a:rPr>
              <a:t></a:t>
            </a:r>
            <a:r>
              <a:rPr dirty="0" smtClean="0" baseline="-33333" sz="2250" spc="270">
                <a:latin typeface="Times New Roman"/>
                <a:cs typeface="Times New Roman"/>
              </a:rPr>
              <a:t> </a:t>
            </a:r>
            <a:r>
              <a:rPr dirty="0" smtClean="0" baseline="-35714" sz="2100" spc="30">
                <a:latin typeface="Symbol"/>
                <a:cs typeface="Symbol"/>
              </a:rPr>
              <a:t></a:t>
            </a:r>
            <a:r>
              <a:rPr dirty="0" smtClean="0" baseline="-35714" sz="2100" spc="172">
                <a:latin typeface="Times New Roman"/>
                <a:cs typeface="Times New Roman"/>
              </a:rPr>
              <a:t> </a:t>
            </a:r>
            <a:r>
              <a:rPr dirty="0" smtClean="0" sz="1400" spc="25" u="sng">
                <a:latin typeface="Symbol"/>
                <a:cs typeface="Symbol"/>
              </a:rPr>
              <a:t></a:t>
            </a:r>
            <a:r>
              <a:rPr dirty="0" smtClean="0" sz="1400" spc="-450" u="sng">
                <a:latin typeface="Symbol"/>
                <a:cs typeface="Symbol"/>
              </a:rPr>
              <a:t></a:t>
            </a:r>
            <a:r>
              <a:rPr dirty="0" smtClean="0" sz="1400" spc="-5" i="1" u="sng">
                <a:latin typeface="Times New Roman"/>
                <a:cs typeface="Times New Roman"/>
              </a:rPr>
              <a:t>p</a:t>
            </a:r>
            <a:r>
              <a:rPr dirty="0" smtClean="0" sz="1400" spc="-5" i="1" u="sng">
                <a:latin typeface="Times New Roman"/>
                <a:cs typeface="Times New Roman"/>
              </a:rPr>
              <a:t>o</a:t>
            </a:r>
            <a:r>
              <a:rPr dirty="0" smtClean="0" sz="1400" spc="-40" i="1" u="sng">
                <a:latin typeface="Times New Roman"/>
                <a:cs typeface="Times New Roman"/>
              </a:rPr>
              <a:t>l</a:t>
            </a:r>
            <a:r>
              <a:rPr dirty="0" smtClean="0" sz="1400" spc="-45" i="1" u="sng">
                <a:latin typeface="Times New Roman"/>
                <a:cs typeface="Times New Roman"/>
              </a:rPr>
              <a:t>e</a:t>
            </a:r>
            <a:r>
              <a:rPr dirty="0" smtClean="0" sz="1400" spc="15" i="1" u="sng">
                <a:latin typeface="Times New Roman"/>
                <a:cs typeface="Times New Roman"/>
              </a:rPr>
              <a:t>s</a:t>
            </a:r>
            <a:r>
              <a:rPr dirty="0" smtClean="0" sz="1400" spc="-30" i="1" u="sng">
                <a:latin typeface="Times New Roman"/>
                <a:cs typeface="Times New Roman"/>
              </a:rPr>
              <a:t> </a:t>
            </a:r>
            <a:r>
              <a:rPr dirty="0" smtClean="0" sz="1400" spc="20" u="sng">
                <a:latin typeface="Symbol"/>
                <a:cs typeface="Symbol"/>
              </a:rPr>
              <a:t></a:t>
            </a:r>
            <a:r>
              <a:rPr dirty="0" smtClean="0" sz="1400" spc="-565" u="sng">
                <a:latin typeface="Symbol"/>
                <a:cs typeface="Symbol"/>
              </a:rPr>
              <a:t></a:t>
            </a:r>
            <a:r>
              <a:rPr dirty="0" smtClean="0" sz="1400" spc="25" u="sng">
                <a:latin typeface="Symbol"/>
                <a:cs typeface="Symbol"/>
              </a:rPr>
              <a:t></a:t>
            </a:r>
            <a:r>
              <a:rPr dirty="0" smtClean="0" sz="1400" spc="-560" u="sng">
                <a:latin typeface="Symbol"/>
                <a:cs typeface="Symbol"/>
              </a:rPr>
              <a:t></a:t>
            </a:r>
            <a:r>
              <a:rPr dirty="0" smtClean="0" sz="1400" spc="35" i="1" u="sng">
                <a:latin typeface="Times New Roman"/>
                <a:cs typeface="Times New Roman"/>
              </a:rPr>
              <a:t>z</a:t>
            </a:r>
            <a:r>
              <a:rPr dirty="0" smtClean="0" sz="1400" spc="-45" i="1" u="sng">
                <a:latin typeface="Times New Roman"/>
                <a:cs typeface="Times New Roman"/>
              </a:rPr>
              <a:t>e</a:t>
            </a:r>
            <a:r>
              <a:rPr dirty="0" smtClean="0" sz="1400" spc="35" i="1" u="sng">
                <a:latin typeface="Times New Roman"/>
                <a:cs typeface="Times New Roman"/>
              </a:rPr>
              <a:t>r</a:t>
            </a:r>
            <a:r>
              <a:rPr dirty="0" smtClean="0" sz="1400" spc="-5" i="1" u="sng">
                <a:latin typeface="Times New Roman"/>
                <a:cs typeface="Times New Roman"/>
              </a:rPr>
              <a:t>o</a:t>
            </a:r>
            <a:r>
              <a:rPr dirty="0" smtClean="0" sz="1400" spc="15" i="1" u="sng">
                <a:latin typeface="Times New Roman"/>
                <a:cs typeface="Times New Roman"/>
              </a:rPr>
              <a:t>s</a:t>
            </a:r>
            <a:r>
              <a:rPr dirty="0" smtClean="0" sz="1400" spc="100" i="1">
                <a:latin typeface="Times New Roman"/>
                <a:cs typeface="Times New Roman"/>
              </a:rPr>
              <a:t> </a:t>
            </a:r>
            <a:r>
              <a:rPr dirty="0" smtClean="0" baseline="-35714" sz="2100" spc="30">
                <a:latin typeface="Symbol"/>
                <a:cs typeface="Symbol"/>
              </a:rPr>
              <a:t></a:t>
            </a:r>
            <a:r>
              <a:rPr dirty="0" smtClean="0" baseline="-35714" sz="2100" spc="165">
                <a:latin typeface="Times New Roman"/>
                <a:cs typeface="Times New Roman"/>
              </a:rPr>
              <a:t> </a:t>
            </a:r>
            <a:r>
              <a:rPr dirty="0" smtClean="0" sz="1400" spc="20" u="sng">
                <a:latin typeface="Symbol"/>
                <a:cs typeface="Symbol"/>
              </a:rPr>
              <a:t></a:t>
            </a:r>
            <a:r>
              <a:rPr dirty="0" smtClean="0" sz="1400" spc="-565" u="sng">
                <a:latin typeface="Symbol"/>
                <a:cs typeface="Symbol"/>
              </a:rPr>
              <a:t></a:t>
            </a:r>
            <a:r>
              <a:rPr dirty="0" smtClean="0" sz="1400" spc="20" u="sng">
                <a:latin typeface="Times New Roman"/>
                <a:cs typeface="Times New Roman"/>
              </a:rPr>
              <a:t>2</a:t>
            </a:r>
            <a:r>
              <a:rPr dirty="0" smtClean="0" sz="1400" spc="-150" u="sng">
                <a:latin typeface="Times New Roman"/>
                <a:cs typeface="Times New Roman"/>
              </a:rPr>
              <a:t> </a:t>
            </a:r>
            <a:r>
              <a:rPr dirty="0" smtClean="0" sz="1400" spc="85" u="sng">
                <a:latin typeface="Symbol"/>
                <a:cs typeface="Symbol"/>
              </a:rPr>
              <a:t></a:t>
            </a:r>
            <a:r>
              <a:rPr dirty="0" smtClean="0" sz="1400" spc="20" u="sng">
                <a:latin typeface="Times New Roman"/>
                <a:cs typeface="Times New Roman"/>
              </a:rPr>
              <a:t>1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baseline="-35714" sz="2100" spc="30">
                <a:latin typeface="Symbol"/>
                <a:cs typeface="Symbol"/>
              </a:rPr>
              <a:t></a:t>
            </a:r>
            <a:r>
              <a:rPr dirty="0" smtClean="0" baseline="-35714" sz="2100" spc="172">
                <a:latin typeface="Times New Roman"/>
                <a:cs typeface="Times New Roman"/>
              </a:rPr>
              <a:t> </a:t>
            </a:r>
            <a:r>
              <a:rPr dirty="0" smtClean="0" sz="1400" spc="20" u="sng">
                <a:latin typeface="Symbol"/>
                <a:cs typeface="Symbol"/>
              </a:rPr>
              <a:t></a:t>
            </a:r>
            <a:r>
              <a:rPr dirty="0" smtClean="0" sz="1400" spc="-610" u="sng">
                <a:latin typeface="Symbol"/>
                <a:cs typeface="Symbol"/>
              </a:rPr>
              <a:t></a:t>
            </a:r>
            <a:r>
              <a:rPr dirty="0" smtClean="0" sz="1400" spc="20" u="sng">
                <a:latin typeface="Times New Roman"/>
                <a:cs typeface="Times New Roman"/>
              </a:rPr>
              <a:t>3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baseline="-35714" sz="2100" spc="30">
                <a:latin typeface="Symbol"/>
                <a:cs typeface="Symbol"/>
              </a:rPr>
              <a:t></a:t>
            </a:r>
            <a:r>
              <a:rPr dirty="0" smtClean="0" baseline="-35714" sz="2100" spc="-7">
                <a:latin typeface="Times New Roman"/>
                <a:cs typeface="Times New Roman"/>
              </a:rPr>
              <a:t> </a:t>
            </a:r>
            <a:r>
              <a:rPr dirty="0" smtClean="0" baseline="-35714" sz="2100" spc="-15">
                <a:latin typeface="Symbol"/>
                <a:cs typeface="Symbol"/>
              </a:rPr>
              <a:t></a:t>
            </a:r>
            <a:r>
              <a:rPr dirty="0" smtClean="0" baseline="-35714" sz="2100" spc="30">
                <a:latin typeface="Times New Roman"/>
                <a:cs typeface="Times New Roman"/>
              </a:rPr>
              <a:t>3</a:t>
            </a:r>
            <a:endParaRPr baseline="-35714" sz="2100">
              <a:latin typeface="Times New Roman"/>
              <a:cs typeface="Times New Roman"/>
            </a:endParaRPr>
          </a:p>
          <a:p>
            <a:pPr marL="793115">
              <a:lnSpc>
                <a:spcPct val="100000"/>
              </a:lnSpc>
              <a:spcBef>
                <a:spcPts val="290"/>
              </a:spcBef>
              <a:tabLst>
                <a:tab pos="2002789" algn="l"/>
                <a:tab pos="2542540" algn="l"/>
              </a:tabLst>
            </a:pPr>
            <a:r>
              <a:rPr dirty="0" smtClean="0" sz="1400" spc="20" i="1">
                <a:latin typeface="Times New Roman"/>
                <a:cs typeface="Times New Roman"/>
              </a:rPr>
              <a:t>n</a:t>
            </a:r>
            <a:r>
              <a:rPr dirty="0" smtClean="0" sz="1400" spc="-125" i="1">
                <a:latin typeface="Times New Roman"/>
                <a:cs typeface="Times New Roman"/>
              </a:rPr>
              <a:t> </a:t>
            </a:r>
            <a:r>
              <a:rPr dirty="0" smtClean="0" sz="1400" spc="20">
                <a:latin typeface="Symbol"/>
                <a:cs typeface="Symbol"/>
              </a:rPr>
              <a:t></a:t>
            </a:r>
            <a:r>
              <a:rPr dirty="0" smtClean="0" sz="1400" spc="-130">
                <a:latin typeface="Times New Roman"/>
                <a:cs typeface="Times New Roman"/>
              </a:rPr>
              <a:t> </a:t>
            </a:r>
            <a:r>
              <a:rPr dirty="0" smtClean="0" sz="1400" spc="30" i="1">
                <a:latin typeface="Times New Roman"/>
                <a:cs typeface="Times New Roman"/>
              </a:rPr>
              <a:t>m</a:t>
            </a:r>
            <a:r>
              <a:rPr dirty="0" smtClean="0" sz="1400" spc="30" i="1">
                <a:latin typeface="Times New Roman"/>
                <a:cs typeface="Times New Roman"/>
              </a:rPr>
              <a:t>	</a:t>
            </a:r>
            <a:r>
              <a:rPr dirty="0" smtClean="0" sz="1400" spc="20">
                <a:latin typeface="Times New Roman"/>
                <a:cs typeface="Times New Roman"/>
              </a:rPr>
              <a:t>1</a:t>
            </a:r>
            <a:r>
              <a:rPr dirty="0" smtClean="0" sz="1400" spc="20">
                <a:latin typeface="Times New Roman"/>
                <a:cs typeface="Times New Roman"/>
              </a:rPr>
              <a:t>	</a:t>
            </a:r>
            <a:r>
              <a:rPr dirty="0" smtClean="0" sz="1400" spc="20">
                <a:latin typeface="Times New Roman"/>
                <a:cs typeface="Times New Roman"/>
              </a:rPr>
              <a:t>1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2344633" y="5845730"/>
            <a:ext cx="1009989" cy="0"/>
          </a:xfrm>
          <a:custGeom>
            <a:avLst/>
            <a:gdLst/>
            <a:ahLst/>
            <a:cxnLst/>
            <a:rect l="l" t="t" r="r" b="b"/>
            <a:pathLst>
              <a:path w="1009989" h="0">
                <a:moveTo>
                  <a:pt x="0" y="0"/>
                </a:moveTo>
                <a:lnTo>
                  <a:pt x="1009989" y="0"/>
                </a:lnTo>
              </a:path>
            </a:pathLst>
          </a:custGeom>
          <a:ln w="782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3397928" y="5708911"/>
            <a:ext cx="283845" cy="2343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50" spc="75">
                <a:latin typeface="Symbol"/>
                <a:cs typeface="Symbol"/>
              </a:rPr>
              <a:t></a:t>
            </a:r>
            <a:r>
              <a:rPr dirty="0" smtClean="0" sz="1450" spc="-20">
                <a:latin typeface="Times New Roman"/>
                <a:cs typeface="Times New Roman"/>
              </a:rPr>
              <a:t> </a:t>
            </a:r>
            <a:r>
              <a:rPr dirty="0" smtClean="0" sz="1450" spc="70">
                <a:latin typeface="Times New Roman"/>
                <a:cs typeface="Times New Roman"/>
              </a:rPr>
              <a:t>0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342424" y="5855344"/>
            <a:ext cx="1017269" cy="2343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50" spc="95">
                <a:latin typeface="Times New Roman"/>
                <a:cs typeface="Times New Roman"/>
              </a:rPr>
              <a:t>(</a:t>
            </a:r>
            <a:r>
              <a:rPr dirty="0" smtClean="0" sz="1450" spc="55" i="1">
                <a:latin typeface="Times New Roman"/>
                <a:cs typeface="Times New Roman"/>
              </a:rPr>
              <a:t>s</a:t>
            </a:r>
            <a:r>
              <a:rPr dirty="0" smtClean="0" sz="1450" spc="-40" i="1">
                <a:latin typeface="Times New Roman"/>
                <a:cs typeface="Times New Roman"/>
              </a:rPr>
              <a:t> </a:t>
            </a:r>
            <a:r>
              <a:rPr dirty="0" smtClean="0" sz="1450" spc="75">
                <a:latin typeface="Symbol"/>
                <a:cs typeface="Symbol"/>
              </a:rPr>
              <a:t></a:t>
            </a:r>
            <a:r>
              <a:rPr dirty="0" smtClean="0" sz="1450" spc="-220">
                <a:latin typeface="Times New Roman"/>
                <a:cs typeface="Times New Roman"/>
              </a:rPr>
              <a:t> </a:t>
            </a:r>
            <a:r>
              <a:rPr dirty="0" smtClean="0" sz="1450" spc="-75">
                <a:latin typeface="Times New Roman"/>
                <a:cs typeface="Times New Roman"/>
              </a:rPr>
              <a:t>1</a:t>
            </a:r>
            <a:r>
              <a:rPr dirty="0" smtClean="0" sz="1450" spc="30">
                <a:latin typeface="Times New Roman"/>
                <a:cs typeface="Times New Roman"/>
              </a:rPr>
              <a:t>)</a:t>
            </a:r>
            <a:r>
              <a:rPr dirty="0" smtClean="0" sz="1450" spc="90">
                <a:latin typeface="Times New Roman"/>
                <a:cs typeface="Times New Roman"/>
              </a:rPr>
              <a:t>(</a:t>
            </a:r>
            <a:r>
              <a:rPr dirty="0" smtClean="0" sz="1450" spc="55" i="1">
                <a:latin typeface="Times New Roman"/>
                <a:cs typeface="Times New Roman"/>
              </a:rPr>
              <a:t>s</a:t>
            </a:r>
            <a:r>
              <a:rPr dirty="0" smtClean="0" sz="1450" spc="-40" i="1">
                <a:latin typeface="Times New Roman"/>
                <a:cs typeface="Times New Roman"/>
              </a:rPr>
              <a:t> </a:t>
            </a:r>
            <a:r>
              <a:rPr dirty="0" smtClean="0" sz="1450" spc="75">
                <a:latin typeface="Symbol"/>
                <a:cs typeface="Symbol"/>
              </a:rPr>
              <a:t></a:t>
            </a:r>
            <a:r>
              <a:rPr dirty="0" smtClean="0" sz="1450" spc="-50">
                <a:latin typeface="Times New Roman"/>
                <a:cs typeface="Times New Roman"/>
              </a:rPr>
              <a:t> </a:t>
            </a:r>
            <a:r>
              <a:rPr dirty="0" smtClean="0" sz="1450" spc="45">
                <a:latin typeface="Times New Roman"/>
                <a:cs typeface="Times New Roman"/>
              </a:rPr>
              <a:t>2</a:t>
            </a:r>
            <a:r>
              <a:rPr dirty="0" smtClean="0" sz="1450" spc="45">
                <a:latin typeface="Times New Roman"/>
                <a:cs typeface="Times New Roman"/>
              </a:rPr>
              <a:t>)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507630" y="5591170"/>
            <a:ext cx="697230" cy="2343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50" spc="95" i="1">
                <a:latin typeface="Times New Roman"/>
                <a:cs typeface="Times New Roman"/>
              </a:rPr>
              <a:t>K</a:t>
            </a:r>
            <a:r>
              <a:rPr dirty="0" smtClean="0" sz="1450" spc="-215" i="1">
                <a:latin typeface="Times New Roman"/>
                <a:cs typeface="Times New Roman"/>
              </a:rPr>
              <a:t> </a:t>
            </a:r>
            <a:r>
              <a:rPr dirty="0" smtClean="0" sz="1450" spc="95">
                <a:latin typeface="Times New Roman"/>
                <a:cs typeface="Times New Roman"/>
              </a:rPr>
              <a:t>(</a:t>
            </a:r>
            <a:r>
              <a:rPr dirty="0" smtClean="0" sz="1450" spc="55" i="1">
                <a:latin typeface="Times New Roman"/>
                <a:cs typeface="Times New Roman"/>
              </a:rPr>
              <a:t>s</a:t>
            </a:r>
            <a:r>
              <a:rPr dirty="0" smtClean="0" sz="1450" spc="-40" i="1">
                <a:latin typeface="Times New Roman"/>
                <a:cs typeface="Times New Roman"/>
              </a:rPr>
              <a:t> </a:t>
            </a:r>
            <a:r>
              <a:rPr dirty="0" smtClean="0" sz="1450" spc="75">
                <a:latin typeface="Symbol"/>
                <a:cs typeface="Symbol"/>
              </a:rPr>
              <a:t></a:t>
            </a:r>
            <a:r>
              <a:rPr dirty="0" smtClean="0" sz="1450" spc="-50">
                <a:latin typeface="Times New Roman"/>
                <a:cs typeface="Times New Roman"/>
              </a:rPr>
              <a:t> </a:t>
            </a:r>
            <a:r>
              <a:rPr dirty="0" smtClean="0" sz="1450" spc="50">
                <a:latin typeface="Times New Roman"/>
                <a:cs typeface="Times New Roman"/>
              </a:rPr>
              <a:t>4</a:t>
            </a:r>
            <a:r>
              <a:rPr dirty="0" smtClean="0" sz="1450" spc="45">
                <a:latin typeface="Times New Roman"/>
                <a:cs typeface="Times New Roman"/>
              </a:rPr>
              <a:t>)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816945" y="5708911"/>
            <a:ext cx="1497965" cy="2343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50" spc="70">
                <a:latin typeface="Times New Roman"/>
                <a:cs typeface="Times New Roman"/>
              </a:rPr>
              <a:t>1</a:t>
            </a:r>
            <a:r>
              <a:rPr dirty="0" smtClean="0" sz="1450" spc="-215">
                <a:latin typeface="Times New Roman"/>
                <a:cs typeface="Times New Roman"/>
              </a:rPr>
              <a:t> </a:t>
            </a:r>
            <a:r>
              <a:rPr dirty="0" smtClean="0" sz="1450" spc="75">
                <a:latin typeface="Symbol"/>
                <a:cs typeface="Symbol"/>
              </a:rPr>
              <a:t></a:t>
            </a:r>
            <a:r>
              <a:rPr dirty="0" smtClean="0" sz="1450" spc="-100">
                <a:latin typeface="Times New Roman"/>
                <a:cs typeface="Times New Roman"/>
              </a:rPr>
              <a:t> </a:t>
            </a:r>
            <a:r>
              <a:rPr dirty="0" smtClean="0" sz="1450" spc="140" i="1">
                <a:latin typeface="Times New Roman"/>
                <a:cs typeface="Times New Roman"/>
              </a:rPr>
              <a:t>G</a:t>
            </a:r>
            <a:r>
              <a:rPr dirty="0" smtClean="0" sz="1450" spc="95">
                <a:latin typeface="Times New Roman"/>
                <a:cs typeface="Times New Roman"/>
              </a:rPr>
              <a:t>(</a:t>
            </a:r>
            <a:r>
              <a:rPr dirty="0" smtClean="0" sz="1450" spc="90" i="1">
                <a:latin typeface="Times New Roman"/>
                <a:cs typeface="Times New Roman"/>
              </a:rPr>
              <a:t>s</a:t>
            </a:r>
            <a:r>
              <a:rPr dirty="0" smtClean="0" sz="1450" spc="120">
                <a:latin typeface="Times New Roman"/>
                <a:cs typeface="Times New Roman"/>
              </a:rPr>
              <a:t>)</a:t>
            </a:r>
            <a:r>
              <a:rPr dirty="0" smtClean="0" sz="1450" spc="100" i="1">
                <a:latin typeface="Times New Roman"/>
                <a:cs typeface="Times New Roman"/>
              </a:rPr>
              <a:t>H</a:t>
            </a:r>
            <a:r>
              <a:rPr dirty="0" smtClean="0" sz="1450" spc="-180" i="1">
                <a:latin typeface="Times New Roman"/>
                <a:cs typeface="Times New Roman"/>
              </a:rPr>
              <a:t> </a:t>
            </a:r>
            <a:r>
              <a:rPr dirty="0" smtClean="0" sz="1450" spc="95">
                <a:latin typeface="Times New Roman"/>
                <a:cs typeface="Times New Roman"/>
              </a:rPr>
              <a:t>(</a:t>
            </a:r>
            <a:r>
              <a:rPr dirty="0" smtClean="0" sz="1450" spc="85" i="1">
                <a:latin typeface="Times New Roman"/>
                <a:cs typeface="Times New Roman"/>
              </a:rPr>
              <a:t>s</a:t>
            </a:r>
            <a:r>
              <a:rPr dirty="0" smtClean="0" sz="1450" spc="45">
                <a:latin typeface="Times New Roman"/>
                <a:cs typeface="Times New Roman"/>
              </a:rPr>
              <a:t>)</a:t>
            </a:r>
            <a:r>
              <a:rPr dirty="0" smtClean="0" sz="1450" spc="5">
                <a:latin typeface="Times New Roman"/>
                <a:cs typeface="Times New Roman"/>
              </a:rPr>
              <a:t> </a:t>
            </a:r>
            <a:r>
              <a:rPr dirty="0" smtClean="0" sz="1450" spc="75">
                <a:latin typeface="Symbol"/>
                <a:cs typeface="Symbol"/>
              </a:rPr>
              <a:t></a:t>
            </a:r>
            <a:r>
              <a:rPr dirty="0" smtClean="0" sz="1450" spc="-165">
                <a:latin typeface="Times New Roman"/>
                <a:cs typeface="Times New Roman"/>
              </a:rPr>
              <a:t> </a:t>
            </a:r>
            <a:r>
              <a:rPr dirty="0" smtClean="0" sz="1450" spc="70">
                <a:latin typeface="Times New Roman"/>
                <a:cs typeface="Times New Roman"/>
              </a:rPr>
              <a:t>1</a:t>
            </a:r>
            <a:r>
              <a:rPr dirty="0" smtClean="0" sz="1450" spc="-215">
                <a:latin typeface="Times New Roman"/>
                <a:cs typeface="Times New Roman"/>
              </a:rPr>
              <a:t> </a:t>
            </a:r>
            <a:r>
              <a:rPr dirty="0" smtClean="0" sz="1450" spc="75">
                <a:latin typeface="Symbol"/>
                <a:cs typeface="Symbol"/>
              </a:rPr>
              <a:t></a:t>
            </a:r>
            <a:endParaRPr sz="1450">
              <a:latin typeface="Symbol"/>
              <a:cs typeface="Symbo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873832" y="6282709"/>
            <a:ext cx="1933575" cy="3416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200" spc="-375">
                <a:latin typeface="Symbol"/>
                <a:cs typeface="Symbol"/>
              </a:rPr>
              <a:t></a:t>
            </a:r>
            <a:r>
              <a:rPr dirty="0" smtClean="0" sz="1600" spc="-25">
                <a:latin typeface="Times New Roman"/>
                <a:cs typeface="Times New Roman"/>
              </a:rPr>
              <a:t>(</a:t>
            </a:r>
            <a:r>
              <a:rPr dirty="0" smtClean="0" sz="1600" spc="-65" i="1">
                <a:latin typeface="Times New Roman"/>
                <a:cs typeface="Times New Roman"/>
              </a:rPr>
              <a:t>s</a:t>
            </a:r>
            <a:r>
              <a:rPr dirty="0" smtClean="0" sz="1600" spc="-150" i="1">
                <a:latin typeface="Times New Roman"/>
                <a:cs typeface="Times New Roman"/>
              </a:rPr>
              <a:t> </a:t>
            </a:r>
            <a:r>
              <a:rPr dirty="0" smtClean="0" sz="1600" spc="-10">
                <a:latin typeface="Symbol"/>
                <a:cs typeface="Symbol"/>
              </a:rPr>
              <a:t></a:t>
            </a:r>
            <a:r>
              <a:rPr dirty="0" smtClean="0" sz="1600" spc="-225">
                <a:latin typeface="Times New Roman"/>
                <a:cs typeface="Times New Roman"/>
              </a:rPr>
              <a:t>1</a:t>
            </a:r>
            <a:r>
              <a:rPr dirty="0" smtClean="0" sz="1600" spc="-80">
                <a:latin typeface="Times New Roman"/>
                <a:cs typeface="Times New Roman"/>
              </a:rPr>
              <a:t>)</a:t>
            </a:r>
            <a:r>
              <a:rPr dirty="0" smtClean="0" sz="1600" spc="-30">
                <a:latin typeface="Times New Roman"/>
                <a:cs typeface="Times New Roman"/>
              </a:rPr>
              <a:t>(</a:t>
            </a:r>
            <a:r>
              <a:rPr dirty="0" smtClean="0" sz="1600" spc="-65" i="1">
                <a:latin typeface="Times New Roman"/>
                <a:cs typeface="Times New Roman"/>
              </a:rPr>
              <a:t>s</a:t>
            </a:r>
            <a:r>
              <a:rPr dirty="0" smtClean="0" sz="1600" spc="-150" i="1">
                <a:latin typeface="Times New Roman"/>
                <a:cs typeface="Times New Roman"/>
              </a:rPr>
              <a:t> </a:t>
            </a:r>
            <a:r>
              <a:rPr dirty="0" smtClean="0" sz="1600" spc="-90">
                <a:latin typeface="Symbol"/>
                <a:cs typeface="Symbol"/>
              </a:rPr>
              <a:t></a:t>
            </a:r>
            <a:r>
              <a:rPr dirty="0" smtClean="0" sz="1600" spc="-170">
                <a:latin typeface="Times New Roman"/>
                <a:cs typeface="Times New Roman"/>
              </a:rPr>
              <a:t> </a:t>
            </a:r>
            <a:r>
              <a:rPr dirty="0" smtClean="0" sz="1600" spc="-120">
                <a:latin typeface="Times New Roman"/>
                <a:cs typeface="Times New Roman"/>
              </a:rPr>
              <a:t>2</a:t>
            </a:r>
            <a:r>
              <a:rPr dirty="0" smtClean="0" sz="1600" spc="-55">
                <a:latin typeface="Times New Roman"/>
                <a:cs typeface="Times New Roman"/>
              </a:rPr>
              <a:t>)</a:t>
            </a:r>
            <a:r>
              <a:rPr dirty="0" smtClean="0" sz="2200" spc="-195">
                <a:latin typeface="Symbol"/>
                <a:cs typeface="Symbol"/>
              </a:rPr>
              <a:t></a:t>
            </a:r>
            <a:r>
              <a:rPr dirty="0" smtClean="0" sz="1600" spc="-90">
                <a:latin typeface="Symbol"/>
                <a:cs typeface="Symbol"/>
              </a:rPr>
              <a:t></a:t>
            </a:r>
            <a:r>
              <a:rPr dirty="0" smtClean="0" sz="1600" spc="-170">
                <a:latin typeface="Times New Roman"/>
                <a:cs typeface="Times New Roman"/>
              </a:rPr>
              <a:t> </a:t>
            </a:r>
            <a:r>
              <a:rPr dirty="0" smtClean="0" sz="1600" spc="10" i="1">
                <a:latin typeface="Times New Roman"/>
                <a:cs typeface="Times New Roman"/>
              </a:rPr>
              <a:t>k</a:t>
            </a:r>
            <a:r>
              <a:rPr dirty="0" smtClean="0" sz="1600" spc="-25">
                <a:latin typeface="Times New Roman"/>
                <a:cs typeface="Times New Roman"/>
              </a:rPr>
              <a:t>(</a:t>
            </a:r>
            <a:r>
              <a:rPr dirty="0" smtClean="0" sz="1600" spc="-65" i="1">
                <a:latin typeface="Times New Roman"/>
                <a:cs typeface="Times New Roman"/>
              </a:rPr>
              <a:t>s</a:t>
            </a:r>
            <a:r>
              <a:rPr dirty="0" smtClean="0" sz="1600" spc="-150" i="1">
                <a:latin typeface="Times New Roman"/>
                <a:cs typeface="Times New Roman"/>
              </a:rPr>
              <a:t> </a:t>
            </a:r>
            <a:r>
              <a:rPr dirty="0" smtClean="0" sz="1600" spc="-90">
                <a:latin typeface="Symbol"/>
                <a:cs typeface="Symbol"/>
              </a:rPr>
              <a:t></a:t>
            </a:r>
            <a:r>
              <a:rPr dirty="0" smtClean="0" sz="1600" spc="-170">
                <a:latin typeface="Times New Roman"/>
                <a:cs typeface="Times New Roman"/>
              </a:rPr>
              <a:t> </a:t>
            </a:r>
            <a:r>
              <a:rPr dirty="0" smtClean="0" sz="1600" spc="-120">
                <a:latin typeface="Times New Roman"/>
                <a:cs typeface="Times New Roman"/>
              </a:rPr>
              <a:t>4</a:t>
            </a:r>
            <a:r>
              <a:rPr dirty="0" smtClean="0" sz="1600" spc="-55">
                <a:latin typeface="Times New Roman"/>
                <a:cs typeface="Times New Roman"/>
              </a:rPr>
              <a:t>)</a:t>
            </a:r>
            <a:r>
              <a:rPr dirty="0" smtClean="0" sz="1600" spc="-110">
                <a:latin typeface="Times New Roman"/>
                <a:cs typeface="Times New Roman"/>
              </a:rPr>
              <a:t> </a:t>
            </a:r>
            <a:r>
              <a:rPr dirty="0" smtClean="0" sz="1600" spc="-90">
                <a:latin typeface="Symbol"/>
                <a:cs typeface="Symbol"/>
              </a:rPr>
              <a:t></a:t>
            </a:r>
            <a:r>
              <a:rPr dirty="0" smtClean="0" sz="1600" spc="-150">
                <a:latin typeface="Times New Roman"/>
                <a:cs typeface="Times New Roman"/>
              </a:rPr>
              <a:t> </a:t>
            </a:r>
            <a:r>
              <a:rPr dirty="0" smtClean="0" sz="1600" spc="-80">
                <a:latin typeface="Times New Roman"/>
                <a:cs typeface="Times New Roman"/>
              </a:rPr>
              <a:t>0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1284728" y="7330775"/>
            <a:ext cx="872740" cy="0"/>
          </a:xfrm>
          <a:custGeom>
            <a:avLst/>
            <a:gdLst/>
            <a:ahLst/>
            <a:cxnLst/>
            <a:rect l="l" t="t" r="r" b="b"/>
            <a:pathLst>
              <a:path w="872740" h="0">
                <a:moveTo>
                  <a:pt x="0" y="0"/>
                </a:moveTo>
                <a:lnTo>
                  <a:pt x="872740" y="0"/>
                </a:lnTo>
              </a:path>
            </a:pathLst>
          </a:custGeom>
          <a:ln w="850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/>
          <p:nvPr/>
        </p:nvSpPr>
        <p:spPr>
          <a:xfrm>
            <a:off x="2592734" y="7330775"/>
            <a:ext cx="817070" cy="0"/>
          </a:xfrm>
          <a:custGeom>
            <a:avLst/>
            <a:gdLst/>
            <a:ahLst/>
            <a:cxnLst/>
            <a:rect l="l" t="t" r="r" b="b"/>
            <a:pathLst>
              <a:path w="817070" h="0">
                <a:moveTo>
                  <a:pt x="0" y="0"/>
                </a:moveTo>
                <a:lnTo>
                  <a:pt x="817070" y="0"/>
                </a:lnTo>
              </a:path>
            </a:pathLst>
          </a:custGeom>
          <a:ln w="850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3408085" y="7190317"/>
            <a:ext cx="93980" cy="4953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ts val="1870"/>
              </a:lnSpc>
            </a:pPr>
            <a:r>
              <a:rPr dirty="0" smtClean="0" sz="1600" spc="-80">
                <a:latin typeface="Symbol"/>
                <a:cs typeface="Symbol"/>
              </a:rPr>
              <a:t></a:t>
            </a:r>
            <a:endParaRPr sz="1600">
              <a:latin typeface="Symbol"/>
              <a:cs typeface="Symbol"/>
            </a:endParaRPr>
          </a:p>
          <a:p>
            <a:pPr marL="12700">
              <a:lnSpc>
                <a:spcPts val="1590"/>
              </a:lnSpc>
            </a:pPr>
            <a:r>
              <a:rPr dirty="0" smtClean="0" sz="1600" spc="-620">
                <a:latin typeface="Symbol"/>
                <a:cs typeface="Symbol"/>
              </a:rPr>
              <a:t></a:t>
            </a:r>
            <a:r>
              <a:rPr dirty="0" smtClean="0" baseline="-12152" sz="2400" spc="-120">
                <a:latin typeface="Symbol"/>
                <a:cs typeface="Symbol"/>
              </a:rPr>
              <a:t></a:t>
            </a:r>
            <a:endParaRPr baseline="-12152" sz="2400">
              <a:latin typeface="Symbol"/>
              <a:cs typeface="Symbo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744026" y="7035277"/>
            <a:ext cx="758190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58641" sz="1350" spc="-67">
                <a:latin typeface="Times New Roman"/>
                <a:cs typeface="Times New Roman"/>
              </a:rPr>
              <a:t>2</a:t>
            </a:r>
            <a:r>
              <a:rPr dirty="0" smtClean="0" baseline="58641" sz="1350" spc="37">
                <a:latin typeface="Times New Roman"/>
                <a:cs typeface="Times New Roman"/>
              </a:rPr>
              <a:t> </a:t>
            </a:r>
            <a:r>
              <a:rPr dirty="0" smtClean="0" sz="1600" spc="-114">
                <a:latin typeface="Symbol"/>
                <a:cs typeface="Symbol"/>
              </a:rPr>
              <a:t></a:t>
            </a:r>
            <a:r>
              <a:rPr dirty="0" smtClean="0" sz="1600" spc="-185">
                <a:latin typeface="Times New Roman"/>
                <a:cs typeface="Times New Roman"/>
              </a:rPr>
              <a:t> </a:t>
            </a:r>
            <a:r>
              <a:rPr dirty="0" smtClean="0" sz="1600" spc="-120">
                <a:latin typeface="Times New Roman"/>
                <a:cs typeface="Times New Roman"/>
              </a:rPr>
              <a:t>3</a:t>
            </a:r>
            <a:r>
              <a:rPr dirty="0" smtClean="0" sz="1600" spc="-105" i="1">
                <a:latin typeface="Times New Roman"/>
                <a:cs typeface="Times New Roman"/>
              </a:rPr>
              <a:t>S</a:t>
            </a:r>
            <a:r>
              <a:rPr dirty="0" smtClean="0" sz="1600" spc="-55" i="1">
                <a:latin typeface="Times New Roman"/>
                <a:cs typeface="Times New Roman"/>
              </a:rPr>
              <a:t> </a:t>
            </a:r>
            <a:r>
              <a:rPr dirty="0" smtClean="0" sz="1600" spc="-114">
                <a:latin typeface="Symbol"/>
                <a:cs typeface="Symbol"/>
              </a:rPr>
              <a:t></a:t>
            </a:r>
            <a:r>
              <a:rPr dirty="0" smtClean="0" sz="1600" spc="-145">
                <a:latin typeface="Times New Roman"/>
                <a:cs typeface="Times New Roman"/>
              </a:rPr>
              <a:t> </a:t>
            </a:r>
            <a:r>
              <a:rPr dirty="0" smtClean="0" sz="1600" spc="20">
                <a:latin typeface="Times New Roman"/>
                <a:cs typeface="Times New Roman"/>
              </a:rPr>
              <a:t>2</a:t>
            </a:r>
            <a:r>
              <a:rPr dirty="0" smtClean="0" baseline="10416" sz="2400" spc="-120">
                <a:latin typeface="Symbol"/>
                <a:cs typeface="Symbol"/>
              </a:rPr>
              <a:t></a:t>
            </a:r>
            <a:endParaRPr baseline="10416" sz="2400">
              <a:latin typeface="Symbol"/>
              <a:cs typeface="Symbo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155692" y="7385860"/>
            <a:ext cx="444500" cy="2997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63220" algn="l"/>
              </a:tabLst>
            </a:pPr>
            <a:r>
              <a:rPr dirty="0" smtClean="0" baseline="1736" sz="2400" spc="-120">
                <a:latin typeface="Symbol"/>
                <a:cs typeface="Symbol"/>
              </a:rPr>
              <a:t></a:t>
            </a:r>
            <a:r>
              <a:rPr dirty="0" smtClean="0" baseline="1736" sz="2400" spc="-120">
                <a:latin typeface="Times New Roman"/>
                <a:cs typeface="Times New Roman"/>
              </a:rPr>
              <a:t>	</a:t>
            </a:r>
            <a:r>
              <a:rPr dirty="0" smtClean="0" sz="1600" spc="-620">
                <a:latin typeface="Symbol"/>
                <a:cs typeface="Symbol"/>
              </a:rPr>
              <a:t></a:t>
            </a:r>
            <a:r>
              <a:rPr dirty="0" smtClean="0" baseline="-12152" sz="2400" spc="-120">
                <a:latin typeface="Symbol"/>
                <a:cs typeface="Symbol"/>
              </a:rPr>
              <a:t></a:t>
            </a:r>
            <a:endParaRPr baseline="-12152" sz="2400">
              <a:latin typeface="Symbol"/>
              <a:cs typeface="Symbo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155692" y="7088717"/>
            <a:ext cx="597535" cy="4051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-13888" sz="2400" spc="-120">
                <a:latin typeface="Symbol"/>
                <a:cs typeface="Symbol"/>
              </a:rPr>
              <a:t></a:t>
            </a:r>
            <a:r>
              <a:rPr dirty="0" smtClean="0" baseline="-13888" sz="2400" spc="-89">
                <a:latin typeface="Times New Roman"/>
                <a:cs typeface="Times New Roman"/>
              </a:rPr>
              <a:t> </a:t>
            </a:r>
            <a:r>
              <a:rPr dirty="0" smtClean="0" baseline="3472" sz="2400" spc="-172">
                <a:latin typeface="Symbol"/>
                <a:cs typeface="Symbol"/>
              </a:rPr>
              <a:t></a:t>
            </a:r>
            <a:r>
              <a:rPr dirty="0" smtClean="0" baseline="3472" sz="2400" spc="-150">
                <a:latin typeface="Times New Roman"/>
                <a:cs typeface="Times New Roman"/>
              </a:rPr>
              <a:t> </a:t>
            </a:r>
            <a:r>
              <a:rPr dirty="0" smtClean="0" baseline="3472" sz="2400" spc="-112">
                <a:latin typeface="Symbol"/>
                <a:cs typeface="Symbol"/>
              </a:rPr>
              <a:t></a:t>
            </a:r>
            <a:r>
              <a:rPr dirty="0" smtClean="0" sz="1600" spc="-80">
                <a:latin typeface="Symbol"/>
                <a:cs typeface="Symbol"/>
              </a:rPr>
              <a:t></a:t>
            </a:r>
            <a:r>
              <a:rPr dirty="0" smtClean="0" sz="1600" spc="-245">
                <a:latin typeface="Times New Roman"/>
                <a:cs typeface="Times New Roman"/>
              </a:rPr>
              <a:t> </a:t>
            </a:r>
            <a:r>
              <a:rPr dirty="0" smtClean="0" baseline="16203" sz="3600" spc="-240" i="1">
                <a:latin typeface="Times New Roman"/>
                <a:cs typeface="Times New Roman"/>
              </a:rPr>
              <a:t>S</a:t>
            </a:r>
            <a:endParaRPr baseline="16203" sz="36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506346" y="6994786"/>
            <a:ext cx="93980" cy="25272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80">
                <a:latin typeface="Symbol"/>
                <a:cs typeface="Symbol"/>
              </a:rPr>
              <a:t>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816992" y="7336470"/>
            <a:ext cx="378460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105" i="1">
                <a:latin typeface="Times New Roman"/>
                <a:cs typeface="Times New Roman"/>
              </a:rPr>
              <a:t>S</a:t>
            </a:r>
            <a:r>
              <a:rPr dirty="0" smtClean="0" sz="1600" spc="-55" i="1">
                <a:latin typeface="Times New Roman"/>
                <a:cs typeface="Times New Roman"/>
              </a:rPr>
              <a:t> </a:t>
            </a:r>
            <a:r>
              <a:rPr dirty="0" smtClean="0" sz="1600" spc="-114">
                <a:latin typeface="Symbol"/>
                <a:cs typeface="Symbol"/>
              </a:rPr>
              <a:t></a:t>
            </a:r>
            <a:r>
              <a:rPr dirty="0" smtClean="0" sz="1600" spc="-145">
                <a:latin typeface="Times New Roman"/>
                <a:cs typeface="Times New Roman"/>
              </a:rPr>
              <a:t> </a:t>
            </a:r>
            <a:r>
              <a:rPr dirty="0" smtClean="0" sz="1600" spc="-105">
                <a:latin typeface="Times New Roman"/>
                <a:cs typeface="Times New Roman"/>
              </a:rPr>
              <a:t>4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198355" y="7051456"/>
            <a:ext cx="1051560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1736" sz="2400" spc="52">
                <a:latin typeface="Symbol"/>
                <a:cs typeface="Symbol"/>
              </a:rPr>
              <a:t></a:t>
            </a:r>
            <a:r>
              <a:rPr dirty="0" smtClean="0" sz="1600" spc="-25">
                <a:latin typeface="Times New Roman"/>
                <a:cs typeface="Times New Roman"/>
              </a:rPr>
              <a:t>(</a:t>
            </a:r>
            <a:r>
              <a:rPr dirty="0" smtClean="0" sz="1600" spc="-85" i="1">
                <a:latin typeface="Times New Roman"/>
                <a:cs typeface="Times New Roman"/>
              </a:rPr>
              <a:t>s</a:t>
            </a:r>
            <a:r>
              <a:rPr dirty="0" smtClean="0" sz="1600" spc="-130" i="1">
                <a:latin typeface="Times New Roman"/>
                <a:cs typeface="Times New Roman"/>
              </a:rPr>
              <a:t> </a:t>
            </a:r>
            <a:r>
              <a:rPr dirty="0" smtClean="0" sz="1600" spc="-10">
                <a:latin typeface="Symbol"/>
                <a:cs typeface="Symbol"/>
              </a:rPr>
              <a:t></a:t>
            </a:r>
            <a:r>
              <a:rPr dirty="0" smtClean="0" sz="1600" spc="-225">
                <a:latin typeface="Times New Roman"/>
                <a:cs typeface="Times New Roman"/>
              </a:rPr>
              <a:t>1</a:t>
            </a:r>
            <a:r>
              <a:rPr dirty="0" smtClean="0" sz="1600" spc="-80">
                <a:latin typeface="Times New Roman"/>
                <a:cs typeface="Times New Roman"/>
              </a:rPr>
              <a:t>)</a:t>
            </a:r>
            <a:r>
              <a:rPr dirty="0" smtClean="0" sz="1600" spc="-35">
                <a:latin typeface="Times New Roman"/>
                <a:cs typeface="Times New Roman"/>
              </a:rPr>
              <a:t>(</a:t>
            </a:r>
            <a:r>
              <a:rPr dirty="0" smtClean="0" sz="1600" spc="-85" i="1">
                <a:latin typeface="Times New Roman"/>
                <a:cs typeface="Times New Roman"/>
              </a:rPr>
              <a:t>s</a:t>
            </a:r>
            <a:r>
              <a:rPr dirty="0" smtClean="0" sz="1600" spc="-130" i="1">
                <a:latin typeface="Times New Roman"/>
                <a:cs typeface="Times New Roman"/>
              </a:rPr>
              <a:t> </a:t>
            </a:r>
            <a:r>
              <a:rPr dirty="0" smtClean="0" sz="1600" spc="-114">
                <a:latin typeface="Symbol"/>
                <a:cs typeface="Symbol"/>
              </a:rPr>
              <a:t></a:t>
            </a:r>
            <a:r>
              <a:rPr dirty="0" smtClean="0" sz="1600" spc="-145">
                <a:latin typeface="Times New Roman"/>
                <a:cs typeface="Times New Roman"/>
              </a:rPr>
              <a:t> </a:t>
            </a:r>
            <a:r>
              <a:rPr dirty="0" smtClean="0" sz="1600" spc="-120">
                <a:latin typeface="Times New Roman"/>
                <a:cs typeface="Times New Roman"/>
              </a:rPr>
              <a:t>2</a:t>
            </a:r>
            <a:r>
              <a:rPr dirty="0" smtClean="0" sz="1600" spc="-70">
                <a:latin typeface="Times New Roman"/>
                <a:cs typeface="Times New Roman"/>
              </a:rPr>
              <a:t>)</a:t>
            </a:r>
            <a:r>
              <a:rPr dirty="0" smtClean="0" sz="1600" spc="-260">
                <a:latin typeface="Times New Roman"/>
                <a:cs typeface="Times New Roman"/>
              </a:rPr>
              <a:t> </a:t>
            </a:r>
            <a:r>
              <a:rPr dirty="0" smtClean="0" baseline="1736" sz="2400" spc="-120">
                <a:latin typeface="Symbol"/>
                <a:cs typeface="Symbol"/>
              </a:rPr>
              <a:t></a:t>
            </a:r>
            <a:endParaRPr baseline="1736" sz="2400">
              <a:latin typeface="Symbol"/>
              <a:cs typeface="Symbo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785595" y="7178585"/>
            <a:ext cx="506730" cy="3149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140" i="1">
                <a:latin typeface="Times New Roman"/>
                <a:cs typeface="Times New Roman"/>
              </a:rPr>
              <a:t>K</a:t>
            </a:r>
            <a:r>
              <a:rPr dirty="0" smtClean="0" sz="1600" spc="35" i="1">
                <a:latin typeface="Times New Roman"/>
                <a:cs typeface="Times New Roman"/>
              </a:rPr>
              <a:t> </a:t>
            </a:r>
            <a:r>
              <a:rPr dirty="0" smtClean="0" sz="1600" spc="-114">
                <a:latin typeface="Symbol"/>
                <a:cs typeface="Symbol"/>
              </a:rPr>
              <a:t></a:t>
            </a:r>
            <a:r>
              <a:rPr dirty="0" smtClean="0" sz="1600" spc="-100">
                <a:latin typeface="Times New Roman"/>
                <a:cs typeface="Times New Roman"/>
              </a:rPr>
              <a:t> </a:t>
            </a:r>
            <a:r>
              <a:rPr dirty="0" smtClean="0" sz="1600" spc="-75">
                <a:latin typeface="Symbol"/>
                <a:cs typeface="Symbol"/>
              </a:rPr>
              <a:t></a:t>
            </a:r>
            <a:r>
              <a:rPr dirty="0" smtClean="0" baseline="-17361" sz="2400" spc="-120">
                <a:latin typeface="Symbol"/>
                <a:cs typeface="Symbol"/>
              </a:rPr>
              <a:t></a:t>
            </a:r>
            <a:endParaRPr baseline="-17361" sz="2400">
              <a:latin typeface="Symbol"/>
              <a:cs typeface="Symbo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198355" y="7382216"/>
            <a:ext cx="93980" cy="25272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80">
                <a:latin typeface="Symbol"/>
                <a:cs typeface="Symbol"/>
              </a:rPr>
              <a:t>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487038" y="7336470"/>
            <a:ext cx="471170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25">
                <a:latin typeface="Times New Roman"/>
                <a:cs typeface="Times New Roman"/>
              </a:rPr>
              <a:t>(</a:t>
            </a:r>
            <a:r>
              <a:rPr dirty="0" smtClean="0" sz="1600" spc="-85" i="1">
                <a:latin typeface="Times New Roman"/>
                <a:cs typeface="Times New Roman"/>
              </a:rPr>
              <a:t>s</a:t>
            </a:r>
            <a:r>
              <a:rPr dirty="0" smtClean="0" sz="1600" spc="-130" i="1">
                <a:latin typeface="Times New Roman"/>
                <a:cs typeface="Times New Roman"/>
              </a:rPr>
              <a:t> </a:t>
            </a:r>
            <a:r>
              <a:rPr dirty="0" smtClean="0" sz="1600" spc="-114">
                <a:latin typeface="Symbol"/>
                <a:cs typeface="Symbol"/>
              </a:rPr>
              <a:t></a:t>
            </a:r>
            <a:r>
              <a:rPr dirty="0" smtClean="0" sz="1600" spc="-145">
                <a:latin typeface="Times New Roman"/>
                <a:cs typeface="Times New Roman"/>
              </a:rPr>
              <a:t> </a:t>
            </a:r>
            <a:r>
              <a:rPr dirty="0" smtClean="0" sz="1600" spc="-120">
                <a:latin typeface="Times New Roman"/>
                <a:cs typeface="Times New Roman"/>
              </a:rPr>
              <a:t>4</a:t>
            </a:r>
            <a:r>
              <a:rPr dirty="0" smtClean="0" sz="1600" spc="-7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1380688" y="8528038"/>
            <a:ext cx="2175852" cy="0"/>
          </a:xfrm>
          <a:custGeom>
            <a:avLst/>
            <a:gdLst/>
            <a:ahLst/>
            <a:cxnLst/>
            <a:rect l="l" t="t" r="r" b="b"/>
            <a:pathLst>
              <a:path w="2175852" h="0">
                <a:moveTo>
                  <a:pt x="0" y="0"/>
                </a:moveTo>
                <a:lnTo>
                  <a:pt x="2175852" y="0"/>
                </a:lnTo>
              </a:path>
            </a:pathLst>
          </a:custGeom>
          <a:ln w="73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6" name="object 46"/>
          <p:cNvSpPr txBox="1"/>
          <p:nvPr/>
        </p:nvSpPr>
        <p:spPr>
          <a:xfrm>
            <a:off x="3554791" y="8400477"/>
            <a:ext cx="382270" cy="4857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33350">
              <a:lnSpc>
                <a:spcPts val="1410"/>
              </a:lnSpc>
            </a:pPr>
            <a:r>
              <a:rPr dirty="0" smtClean="0" sz="1350" spc="50">
                <a:latin typeface="Symbol"/>
                <a:cs typeface="Symbol"/>
              </a:rPr>
              <a:t></a:t>
            </a:r>
            <a:r>
              <a:rPr dirty="0" smtClean="0" sz="1350" spc="50">
                <a:latin typeface="Times New Roman"/>
                <a:cs typeface="Times New Roman"/>
              </a:rPr>
              <a:t> </a:t>
            </a:r>
            <a:r>
              <a:rPr dirty="0" smtClean="0" sz="1350" spc="45">
                <a:latin typeface="Times New Roman"/>
                <a:cs typeface="Times New Roman"/>
              </a:rPr>
              <a:t>0</a:t>
            </a: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ts val="1065"/>
              </a:lnSpc>
            </a:pPr>
            <a:r>
              <a:rPr dirty="0" smtClean="0" sz="1350" spc="35">
                <a:latin typeface="Symbol"/>
                <a:cs typeface="Symbol"/>
              </a:rPr>
              <a:t></a:t>
            </a:r>
            <a:endParaRPr sz="1350">
              <a:latin typeface="Symbol"/>
              <a:cs typeface="Symbol"/>
            </a:endParaRPr>
          </a:p>
          <a:p>
            <a:pPr marL="12700">
              <a:lnSpc>
                <a:spcPts val="1270"/>
              </a:lnSpc>
            </a:pPr>
            <a:r>
              <a:rPr dirty="0" smtClean="0" sz="1350" spc="35">
                <a:latin typeface="Symbol"/>
                <a:cs typeface="Symbol"/>
              </a:rPr>
              <a:t></a:t>
            </a:r>
            <a:endParaRPr sz="1350">
              <a:latin typeface="Symbol"/>
              <a:cs typeface="Symbol"/>
            </a:endParaRPr>
          </a:p>
        </p:txBody>
      </p:sp>
      <p:sp>
        <p:nvSpPr>
          <p:cNvPr id="55" name="object 5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56" name="object 5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11</a:t>
            </a:fld>
            <a:endParaRPr sz="1100">
              <a:latin typeface="Cambria"/>
              <a:cs typeface="Cambria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291504" y="8190017"/>
            <a:ext cx="2359660" cy="3835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-24691" sz="2025" spc="52">
                <a:latin typeface="Symbol"/>
                <a:cs typeface="Symbol"/>
              </a:rPr>
              <a:t></a:t>
            </a:r>
            <a:r>
              <a:rPr dirty="0" smtClean="0" baseline="-24691" sz="2025" spc="-330">
                <a:latin typeface="Times New Roman"/>
                <a:cs typeface="Times New Roman"/>
              </a:rPr>
              <a:t> </a:t>
            </a:r>
            <a:r>
              <a:rPr dirty="0" smtClean="0" sz="1350" spc="80">
                <a:latin typeface="Times New Roman"/>
                <a:cs typeface="Times New Roman"/>
              </a:rPr>
              <a:t>(</a:t>
            </a:r>
            <a:r>
              <a:rPr dirty="0" smtClean="0" sz="1350" spc="45" i="1">
                <a:latin typeface="Times New Roman"/>
                <a:cs typeface="Times New Roman"/>
              </a:rPr>
              <a:t>S</a:t>
            </a:r>
            <a:r>
              <a:rPr dirty="0" smtClean="0" sz="1350" spc="10" i="1">
                <a:latin typeface="Times New Roman"/>
                <a:cs typeface="Times New Roman"/>
              </a:rPr>
              <a:t> </a:t>
            </a:r>
            <a:r>
              <a:rPr dirty="0" smtClean="0" sz="1350" spc="50">
                <a:latin typeface="Symbol"/>
                <a:cs typeface="Symbol"/>
              </a:rPr>
              <a:t></a:t>
            </a:r>
            <a:r>
              <a:rPr dirty="0" smtClean="0" sz="1350" spc="-90">
                <a:latin typeface="Times New Roman"/>
                <a:cs typeface="Times New Roman"/>
              </a:rPr>
              <a:t> </a:t>
            </a:r>
            <a:r>
              <a:rPr dirty="0" smtClean="0" sz="1350" spc="30">
                <a:latin typeface="Times New Roman"/>
                <a:cs typeface="Times New Roman"/>
              </a:rPr>
              <a:t>4</a:t>
            </a:r>
            <a:r>
              <a:rPr dirty="0" smtClean="0" sz="1350" spc="20">
                <a:latin typeface="Times New Roman"/>
                <a:cs typeface="Times New Roman"/>
              </a:rPr>
              <a:t>)</a:t>
            </a:r>
            <a:r>
              <a:rPr dirty="0" smtClean="0" sz="1350" spc="50">
                <a:latin typeface="Times New Roman"/>
                <a:cs typeface="Times New Roman"/>
              </a:rPr>
              <a:t>(</a:t>
            </a:r>
            <a:r>
              <a:rPr dirty="0" smtClean="0" sz="1350" spc="75">
                <a:latin typeface="Times New Roman"/>
                <a:cs typeface="Times New Roman"/>
              </a:rPr>
              <a:t>2</a:t>
            </a:r>
            <a:r>
              <a:rPr dirty="0" smtClean="0" sz="1350" spc="45" i="1">
                <a:latin typeface="Times New Roman"/>
                <a:cs typeface="Times New Roman"/>
              </a:rPr>
              <a:t>S</a:t>
            </a:r>
            <a:r>
              <a:rPr dirty="0" smtClean="0" sz="1350" spc="10" i="1">
                <a:latin typeface="Times New Roman"/>
                <a:cs typeface="Times New Roman"/>
              </a:rPr>
              <a:t> </a:t>
            </a:r>
            <a:r>
              <a:rPr dirty="0" smtClean="0" sz="1350" spc="50">
                <a:latin typeface="Symbol"/>
                <a:cs typeface="Symbol"/>
              </a:rPr>
              <a:t></a:t>
            </a:r>
            <a:r>
              <a:rPr dirty="0" smtClean="0" sz="1350" spc="-135">
                <a:latin typeface="Times New Roman"/>
                <a:cs typeface="Times New Roman"/>
              </a:rPr>
              <a:t> </a:t>
            </a:r>
            <a:r>
              <a:rPr dirty="0" smtClean="0" sz="1350" spc="-15">
                <a:latin typeface="Times New Roman"/>
                <a:cs typeface="Times New Roman"/>
              </a:rPr>
              <a:t>3</a:t>
            </a:r>
            <a:r>
              <a:rPr dirty="0" smtClean="0" sz="1350" spc="30">
                <a:latin typeface="Times New Roman"/>
                <a:cs typeface="Times New Roman"/>
              </a:rPr>
              <a:t>)</a:t>
            </a:r>
            <a:r>
              <a:rPr dirty="0" smtClean="0" sz="1350" spc="-105">
                <a:latin typeface="Times New Roman"/>
                <a:cs typeface="Times New Roman"/>
              </a:rPr>
              <a:t> </a:t>
            </a:r>
            <a:r>
              <a:rPr dirty="0" smtClean="0" sz="1350" spc="50">
                <a:latin typeface="Symbol"/>
                <a:cs typeface="Symbol"/>
              </a:rPr>
              <a:t></a:t>
            </a:r>
            <a:r>
              <a:rPr dirty="0" smtClean="0" sz="1350" spc="-130">
                <a:latin typeface="Times New Roman"/>
                <a:cs typeface="Times New Roman"/>
              </a:rPr>
              <a:t> </a:t>
            </a:r>
            <a:r>
              <a:rPr dirty="0" smtClean="0" sz="1350" spc="80">
                <a:latin typeface="Times New Roman"/>
                <a:cs typeface="Times New Roman"/>
              </a:rPr>
              <a:t>(</a:t>
            </a:r>
            <a:r>
              <a:rPr dirty="0" smtClean="0" baseline="-12195" sz="3075" spc="75" i="1">
                <a:latin typeface="Times New Roman"/>
                <a:cs typeface="Times New Roman"/>
              </a:rPr>
              <a:t>S</a:t>
            </a:r>
            <a:r>
              <a:rPr dirty="0" smtClean="0" baseline="-12195" sz="3075" spc="75" i="1">
                <a:latin typeface="Times New Roman"/>
                <a:cs typeface="Times New Roman"/>
              </a:rPr>
              <a:t> </a:t>
            </a:r>
            <a:r>
              <a:rPr dirty="0" smtClean="0" baseline="-12195" sz="3075" spc="-330" i="1">
                <a:latin typeface="Times New Roman"/>
                <a:cs typeface="Times New Roman"/>
              </a:rPr>
              <a:t> </a:t>
            </a:r>
            <a:r>
              <a:rPr dirty="0" smtClean="0" sz="1350" spc="50">
                <a:latin typeface="Symbol"/>
                <a:cs typeface="Symbol"/>
              </a:rPr>
              <a:t></a:t>
            </a:r>
            <a:r>
              <a:rPr dirty="0" smtClean="0" sz="1350" spc="-135">
                <a:latin typeface="Times New Roman"/>
                <a:cs typeface="Times New Roman"/>
              </a:rPr>
              <a:t> </a:t>
            </a:r>
            <a:r>
              <a:rPr dirty="0" smtClean="0" sz="1350" spc="30">
                <a:latin typeface="Times New Roman"/>
                <a:cs typeface="Times New Roman"/>
              </a:rPr>
              <a:t>3</a:t>
            </a:r>
            <a:r>
              <a:rPr dirty="0" smtClean="0" sz="1350" spc="45" i="1">
                <a:latin typeface="Times New Roman"/>
                <a:cs typeface="Times New Roman"/>
              </a:rPr>
              <a:t>S</a:t>
            </a:r>
            <a:r>
              <a:rPr dirty="0" smtClean="0" sz="1350" spc="10" i="1">
                <a:latin typeface="Times New Roman"/>
                <a:cs typeface="Times New Roman"/>
              </a:rPr>
              <a:t> </a:t>
            </a:r>
            <a:r>
              <a:rPr dirty="0" smtClean="0" sz="1350" spc="50">
                <a:latin typeface="Symbol"/>
                <a:cs typeface="Symbol"/>
              </a:rPr>
              <a:t></a:t>
            </a:r>
            <a:r>
              <a:rPr dirty="0" smtClean="0" sz="1350" spc="-85">
                <a:latin typeface="Times New Roman"/>
                <a:cs typeface="Times New Roman"/>
              </a:rPr>
              <a:t> </a:t>
            </a:r>
            <a:r>
              <a:rPr dirty="0" smtClean="0" sz="1350" spc="30">
                <a:latin typeface="Times New Roman"/>
                <a:cs typeface="Times New Roman"/>
              </a:rPr>
              <a:t>2</a:t>
            </a:r>
            <a:r>
              <a:rPr dirty="0" smtClean="0" sz="1350" spc="30">
                <a:latin typeface="Times New Roman"/>
                <a:cs typeface="Times New Roman"/>
              </a:rPr>
              <a:t>)</a:t>
            </a:r>
            <a:r>
              <a:rPr dirty="0" smtClean="0" sz="1350" spc="-195">
                <a:latin typeface="Times New Roman"/>
                <a:cs typeface="Times New Roman"/>
              </a:rPr>
              <a:t> </a:t>
            </a:r>
            <a:r>
              <a:rPr dirty="0" smtClean="0" baseline="-24691" sz="2025" spc="52">
                <a:latin typeface="Symbol"/>
                <a:cs typeface="Symbol"/>
              </a:rPr>
              <a:t></a:t>
            </a:r>
            <a:endParaRPr baseline="-24691" sz="2025">
              <a:latin typeface="Symbol"/>
              <a:cs typeface="Symbo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2106802" y="8523354"/>
            <a:ext cx="672465" cy="3244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50" spc="50">
                <a:latin typeface="Times New Roman"/>
                <a:cs typeface="Times New Roman"/>
              </a:rPr>
              <a:t>(</a:t>
            </a:r>
            <a:r>
              <a:rPr dirty="0" smtClean="0" sz="2050" spc="50" i="1">
                <a:latin typeface="Times New Roman"/>
                <a:cs typeface="Times New Roman"/>
              </a:rPr>
              <a:t>S</a:t>
            </a:r>
            <a:r>
              <a:rPr dirty="0" smtClean="0" sz="2050" spc="-275" i="1">
                <a:latin typeface="Times New Roman"/>
                <a:cs typeface="Times New Roman"/>
              </a:rPr>
              <a:t> </a:t>
            </a:r>
            <a:r>
              <a:rPr dirty="0" smtClean="0" sz="2050" spc="145">
                <a:latin typeface="Symbol"/>
                <a:cs typeface="Symbol"/>
              </a:rPr>
              <a:t></a:t>
            </a:r>
            <a:r>
              <a:rPr dirty="0" smtClean="0" sz="2050" spc="-25">
                <a:latin typeface="Times New Roman"/>
                <a:cs typeface="Times New Roman"/>
              </a:rPr>
              <a:t>4</a:t>
            </a:r>
            <a:r>
              <a:rPr dirty="0" smtClean="0" sz="2050" spc="30">
                <a:latin typeface="Times New Roman"/>
                <a:cs typeface="Times New Roman"/>
              </a:rPr>
              <a:t>)</a:t>
            </a:r>
            <a:endParaRPr sz="2050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2748703" y="8523968"/>
            <a:ext cx="79375" cy="1346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800" spc="20">
                <a:latin typeface="Times New Roman"/>
                <a:cs typeface="Times New Roman"/>
              </a:rPr>
              <a:t>2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2813802" y="8245312"/>
            <a:ext cx="79375" cy="1346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800" spc="20">
                <a:latin typeface="Times New Roman"/>
                <a:cs typeface="Times New Roman"/>
              </a:rPr>
              <a:t>2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3554791" y="8190439"/>
            <a:ext cx="96520" cy="2159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50" spc="35">
                <a:latin typeface="Symbol"/>
                <a:cs typeface="Symbol"/>
              </a:rPr>
              <a:t></a:t>
            </a:r>
            <a:endParaRPr sz="1350">
              <a:latin typeface="Symbol"/>
              <a:cs typeface="Symbo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1142212" y="8400477"/>
            <a:ext cx="245745" cy="4857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ts val="1410"/>
              </a:lnSpc>
            </a:pPr>
            <a:r>
              <a:rPr dirty="0" smtClean="0" sz="1350" spc="50">
                <a:latin typeface="Symbol"/>
                <a:cs typeface="Symbol"/>
              </a:rPr>
              <a:t></a:t>
            </a:r>
            <a:endParaRPr sz="1350">
              <a:latin typeface="Symbol"/>
              <a:cs typeface="Symbol"/>
            </a:endParaRPr>
          </a:p>
          <a:p>
            <a:pPr marL="161925">
              <a:lnSpc>
                <a:spcPts val="1065"/>
              </a:lnSpc>
            </a:pPr>
            <a:r>
              <a:rPr dirty="0" smtClean="0" sz="1350" spc="35">
                <a:latin typeface="Symbol"/>
                <a:cs typeface="Symbol"/>
              </a:rPr>
              <a:t></a:t>
            </a:r>
            <a:endParaRPr sz="1350">
              <a:latin typeface="Symbol"/>
              <a:cs typeface="Symbol"/>
            </a:endParaRPr>
          </a:p>
          <a:p>
            <a:pPr marL="161925">
              <a:lnSpc>
                <a:spcPts val="1270"/>
              </a:lnSpc>
            </a:pPr>
            <a:r>
              <a:rPr dirty="0" smtClean="0" sz="1350" spc="35">
                <a:latin typeface="Symbol"/>
                <a:cs typeface="Symbol"/>
              </a:rPr>
              <a:t></a:t>
            </a:r>
            <a:endParaRPr sz="1350">
              <a:latin typeface="Symbol"/>
              <a:cs typeface="Symbo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1291504" y="8190439"/>
            <a:ext cx="96520" cy="2159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50" spc="35">
                <a:latin typeface="Symbol"/>
                <a:cs typeface="Symbol"/>
              </a:rPr>
              <a:t></a:t>
            </a:r>
            <a:endParaRPr sz="1350">
              <a:latin typeface="Symbol"/>
              <a:cs typeface="Symbo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850929" y="8254503"/>
            <a:ext cx="236854" cy="4997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44450" marR="12700" indent="-32384">
              <a:lnSpc>
                <a:spcPct val="118300"/>
              </a:lnSpc>
            </a:pPr>
            <a:r>
              <a:rPr dirty="0" smtClean="0" sz="1350" spc="40" i="1" u="sng">
                <a:latin typeface="Times New Roman"/>
                <a:cs typeface="Times New Roman"/>
              </a:rPr>
              <a:t>dK</a:t>
            </a:r>
            <a:r>
              <a:rPr dirty="0" smtClean="0" sz="1350" spc="20" i="1">
                <a:latin typeface="Times New Roman"/>
                <a:cs typeface="Times New Roman"/>
              </a:rPr>
              <a:t> ds</a:t>
            </a:r>
            <a:endParaRPr sz="13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51104"/>
            <a:ext cx="51371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15">
                <a:latin typeface="Cambria"/>
                <a:cs typeface="Cambria"/>
              </a:rPr>
              <a:t>C</a:t>
            </a:r>
            <a:r>
              <a:rPr dirty="0" smtClean="0" sz="1200" spc="0">
                <a:latin typeface="Cambria"/>
                <a:cs typeface="Cambria"/>
              </a:rPr>
              <a:t>ont</a:t>
            </a:r>
            <a:r>
              <a:rPr dirty="0" smtClean="0" sz="1200" spc="-10">
                <a:latin typeface="Cambria"/>
                <a:cs typeface="Cambria"/>
              </a:rPr>
              <a:t>r</a:t>
            </a:r>
            <a:r>
              <a:rPr dirty="0" smtClean="0" sz="1200" spc="0">
                <a:latin typeface="Cambria"/>
                <a:cs typeface="Cambria"/>
              </a:rPr>
              <a:t>ol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64528" y="451104"/>
            <a:ext cx="39941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Cambria"/>
                <a:cs typeface="Cambria"/>
              </a:rPr>
              <a:t>Lec.</a:t>
            </a:r>
            <a:r>
              <a:rPr dirty="0" smtClean="0" sz="1200" spc="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5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30351" y="686562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530351" y="653795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530351" y="921760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530351" y="925037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535940" y="4158615"/>
            <a:ext cx="510540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lo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3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ure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5940" y="5710301"/>
            <a:ext cx="6679565" cy="19602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b="1">
                <a:latin typeface="Times New Roman"/>
                <a:cs typeface="Times New Roman"/>
              </a:rPr>
              <a:t>Sol</a:t>
            </a:r>
            <a:r>
              <a:rPr dirty="0" smtClean="0" sz="1400" spc="-15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on: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85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p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ure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ot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ci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  <a:p>
            <a:pPr marL="12700" marR="12700">
              <a:lnSpc>
                <a:spcPct val="143600"/>
              </a:lnSpc>
              <a:buFont typeface="Times New Roman"/>
              <a:buAutoNum type="arabicPeriod"/>
              <a:tabLst>
                <a:tab pos="19050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op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z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plex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Ro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0">
                <a:latin typeface="Times New Roman"/>
                <a:cs typeface="Times New Roman"/>
              </a:rPr>
              <a:t> real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en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een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5">
                <a:latin typeface="Times New Roman"/>
                <a:cs typeface="Times New Roman"/>
              </a:rPr>
              <a:t>3.</a:t>
            </a:r>
            <a:endParaRPr sz="1400">
              <a:latin typeface="Times New Roman"/>
              <a:cs typeface="Times New Roman"/>
            </a:endParaRPr>
          </a:p>
          <a:p>
            <a:pPr marL="12700" marR="57150">
              <a:lnSpc>
                <a:spcPts val="2420"/>
              </a:lnSpc>
              <a:spcBef>
                <a:spcPts val="195"/>
              </a:spcBef>
              <a:buFont typeface="Times New Roman"/>
              <a:buAutoNum type="arabicPeriod"/>
              <a:tabLst>
                <a:tab pos="19050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ber of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1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op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ite </a:t>
            </a:r>
            <a:r>
              <a:rPr dirty="0" smtClean="0" sz="1400" spc="-15">
                <a:latin typeface="Times New Roman"/>
                <a:cs typeface="Times New Roman"/>
              </a:rPr>
              <a:t>z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here</a:t>
            </a:r>
            <a:r>
              <a:rPr dirty="0" smtClean="0" sz="1400" spc="0">
                <a:latin typeface="Times New Roman"/>
                <a:cs typeface="Times New Roman"/>
              </a:rPr>
              <a:t> are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asy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 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ne.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30"/>
              </a:spcBef>
              <a:buFont typeface="Times New Roman"/>
              <a:buAutoNum type="arabicPeriod"/>
            </a:pPr>
            <a:endParaRPr sz="500"/>
          </a:p>
          <a:p>
            <a:pPr marL="146685" indent="-134620">
              <a:lnSpc>
                <a:spcPct val="100000"/>
              </a:lnSpc>
              <a:buFont typeface="Times New Roman"/>
              <a:buAutoNum type="arabicPeriod"/>
              <a:tabLst>
                <a:tab pos="14668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eter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bre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ka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20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tic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s</a:t>
            </a:r>
            <a:r>
              <a:rPr dirty="0" smtClean="0" sz="1400" spc="-15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971164" y="4535551"/>
            <a:ext cx="3580129" cy="10267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839568" y="1251646"/>
            <a:ext cx="2523490" cy="95059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700" spc="5">
                <a:latin typeface="Times New Roman"/>
                <a:cs typeface="Times New Roman"/>
              </a:rPr>
              <a:t>2</a:t>
            </a:r>
            <a:r>
              <a:rPr dirty="0" smtClean="0" sz="1700" spc="55" i="1">
                <a:latin typeface="Times New Roman"/>
                <a:cs typeface="Times New Roman"/>
              </a:rPr>
              <a:t>s</a:t>
            </a:r>
            <a:r>
              <a:rPr dirty="0" smtClean="0" baseline="41666" sz="1500" spc="-37">
                <a:latin typeface="Times New Roman"/>
                <a:cs typeface="Times New Roman"/>
              </a:rPr>
              <a:t>2</a:t>
            </a:r>
            <a:r>
              <a:rPr dirty="0" smtClean="0" baseline="41666" sz="1500" spc="-37">
                <a:latin typeface="Times New Roman"/>
                <a:cs typeface="Times New Roman"/>
              </a:rPr>
              <a:t> </a:t>
            </a:r>
            <a:r>
              <a:rPr dirty="0" smtClean="0" baseline="41666" sz="1500" spc="-112">
                <a:latin typeface="Times New Roman"/>
                <a:cs typeface="Times New Roman"/>
              </a:rPr>
              <a:t> </a:t>
            </a:r>
            <a:r>
              <a:rPr dirty="0" smtClean="0" sz="1700" spc="95">
                <a:latin typeface="Symbol"/>
                <a:cs typeface="Symbol"/>
              </a:rPr>
              <a:t></a:t>
            </a:r>
            <a:r>
              <a:rPr dirty="0" smtClean="0" sz="1700" spc="-45">
                <a:latin typeface="Times New Roman"/>
                <a:cs typeface="Times New Roman"/>
              </a:rPr>
              <a:t>1</a:t>
            </a:r>
            <a:r>
              <a:rPr dirty="0" smtClean="0" sz="1700" spc="-120">
                <a:latin typeface="Times New Roman"/>
                <a:cs typeface="Times New Roman"/>
              </a:rPr>
              <a:t>1</a:t>
            </a:r>
            <a:r>
              <a:rPr dirty="0" smtClean="0" sz="1700" spc="-30" i="1">
                <a:latin typeface="Times New Roman"/>
                <a:cs typeface="Times New Roman"/>
              </a:rPr>
              <a:t>s</a:t>
            </a:r>
            <a:r>
              <a:rPr dirty="0" smtClean="0" sz="1700" spc="-30" i="1">
                <a:latin typeface="Times New Roman"/>
                <a:cs typeface="Times New Roman"/>
              </a:rPr>
              <a:t> </a:t>
            </a:r>
            <a:r>
              <a:rPr dirty="0" smtClean="0" sz="1700" spc="80" i="1">
                <a:latin typeface="Times New Roman"/>
                <a:cs typeface="Times New Roman"/>
              </a:rPr>
              <a:t> </a:t>
            </a:r>
            <a:r>
              <a:rPr dirty="0" smtClean="0" sz="1700" spc="95">
                <a:latin typeface="Symbol"/>
                <a:cs typeface="Symbol"/>
              </a:rPr>
              <a:t></a:t>
            </a:r>
            <a:r>
              <a:rPr dirty="0" smtClean="0" sz="1700" spc="-45">
                <a:latin typeface="Times New Roman"/>
                <a:cs typeface="Times New Roman"/>
              </a:rPr>
              <a:t>1</a:t>
            </a:r>
            <a:r>
              <a:rPr dirty="0" smtClean="0" sz="1700" spc="-35">
                <a:latin typeface="Times New Roman"/>
                <a:cs typeface="Times New Roman"/>
              </a:rPr>
              <a:t>2</a:t>
            </a:r>
            <a:r>
              <a:rPr dirty="0" smtClean="0" sz="1700" spc="-160">
                <a:latin typeface="Times New Roman"/>
                <a:cs typeface="Times New Roman"/>
              </a:rPr>
              <a:t> </a:t>
            </a:r>
            <a:r>
              <a:rPr dirty="0" smtClean="0" sz="1700" spc="-40">
                <a:latin typeface="Symbol"/>
                <a:cs typeface="Symbol"/>
              </a:rPr>
              <a:t></a:t>
            </a:r>
            <a:r>
              <a:rPr dirty="0" smtClean="0" sz="1700" spc="-120">
                <a:latin typeface="Times New Roman"/>
                <a:cs typeface="Times New Roman"/>
              </a:rPr>
              <a:t> </a:t>
            </a:r>
            <a:r>
              <a:rPr dirty="0" smtClean="0" sz="1700" spc="55" i="1">
                <a:latin typeface="Times New Roman"/>
                <a:cs typeface="Times New Roman"/>
              </a:rPr>
              <a:t>s</a:t>
            </a:r>
            <a:r>
              <a:rPr dirty="0" smtClean="0" baseline="41666" sz="1500" spc="-37">
                <a:latin typeface="Times New Roman"/>
                <a:cs typeface="Times New Roman"/>
              </a:rPr>
              <a:t>2</a:t>
            </a:r>
            <a:r>
              <a:rPr dirty="0" smtClean="0" baseline="41666" sz="1500" spc="-37">
                <a:latin typeface="Times New Roman"/>
                <a:cs typeface="Times New Roman"/>
              </a:rPr>
              <a:t> </a:t>
            </a:r>
            <a:r>
              <a:rPr dirty="0" smtClean="0" baseline="41666" sz="1500" spc="-112">
                <a:latin typeface="Times New Roman"/>
                <a:cs typeface="Times New Roman"/>
              </a:rPr>
              <a:t> </a:t>
            </a:r>
            <a:r>
              <a:rPr dirty="0" smtClean="0" sz="1700" spc="-40">
                <a:latin typeface="Symbol"/>
                <a:cs typeface="Symbol"/>
              </a:rPr>
              <a:t></a:t>
            </a:r>
            <a:r>
              <a:rPr dirty="0" smtClean="0" sz="1700" spc="-190">
                <a:latin typeface="Times New Roman"/>
                <a:cs typeface="Times New Roman"/>
              </a:rPr>
              <a:t> </a:t>
            </a:r>
            <a:r>
              <a:rPr dirty="0" smtClean="0" sz="1700" spc="-45">
                <a:latin typeface="Times New Roman"/>
                <a:cs typeface="Times New Roman"/>
              </a:rPr>
              <a:t>3</a:t>
            </a:r>
            <a:r>
              <a:rPr dirty="0" smtClean="0" sz="1700" spc="-30" i="1">
                <a:latin typeface="Times New Roman"/>
                <a:cs typeface="Times New Roman"/>
              </a:rPr>
              <a:t>s</a:t>
            </a:r>
            <a:r>
              <a:rPr dirty="0" smtClean="0" sz="1700" spc="-105" i="1">
                <a:latin typeface="Times New Roman"/>
                <a:cs typeface="Times New Roman"/>
              </a:rPr>
              <a:t> </a:t>
            </a:r>
            <a:r>
              <a:rPr dirty="0" smtClean="0" sz="1700" spc="-40">
                <a:latin typeface="Symbol"/>
                <a:cs typeface="Symbol"/>
              </a:rPr>
              <a:t></a:t>
            </a:r>
            <a:r>
              <a:rPr dirty="0" smtClean="0" sz="1700" spc="-140">
                <a:latin typeface="Times New Roman"/>
                <a:cs typeface="Times New Roman"/>
              </a:rPr>
              <a:t> </a:t>
            </a:r>
            <a:r>
              <a:rPr dirty="0" smtClean="0" sz="1700" spc="-35">
                <a:latin typeface="Times New Roman"/>
                <a:cs typeface="Times New Roman"/>
              </a:rPr>
              <a:t>2</a:t>
            </a:r>
            <a:r>
              <a:rPr dirty="0" smtClean="0" sz="1700" spc="-95">
                <a:latin typeface="Times New Roman"/>
                <a:cs typeface="Times New Roman"/>
              </a:rPr>
              <a:t> </a:t>
            </a:r>
            <a:r>
              <a:rPr dirty="0" smtClean="0" sz="1700" spc="-40">
                <a:latin typeface="Symbol"/>
                <a:cs typeface="Symbol"/>
              </a:rPr>
              <a:t></a:t>
            </a:r>
            <a:r>
              <a:rPr dirty="0" smtClean="0" sz="1700" spc="-105">
                <a:latin typeface="Times New Roman"/>
                <a:cs typeface="Times New Roman"/>
              </a:rPr>
              <a:t> </a:t>
            </a:r>
            <a:r>
              <a:rPr dirty="0" smtClean="0" sz="1700" spc="-35">
                <a:latin typeface="Times New Roman"/>
                <a:cs typeface="Times New Roman"/>
              </a:rPr>
              <a:t>0</a:t>
            </a:r>
            <a:endParaRPr sz="17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46"/>
              </a:spcBef>
            </a:pPr>
            <a:endParaRPr sz="700"/>
          </a:p>
          <a:p>
            <a:pPr marL="15875">
              <a:lnSpc>
                <a:spcPct val="100000"/>
              </a:lnSpc>
            </a:pPr>
            <a:r>
              <a:rPr dirty="0" smtClean="0" sz="1700" spc="50" i="1">
                <a:latin typeface="Times New Roman"/>
                <a:cs typeface="Times New Roman"/>
              </a:rPr>
              <a:t>s</a:t>
            </a:r>
            <a:r>
              <a:rPr dirty="0" smtClean="0" baseline="41666" sz="1500" spc="-37">
                <a:latin typeface="Times New Roman"/>
                <a:cs typeface="Times New Roman"/>
              </a:rPr>
              <a:t>2</a:t>
            </a:r>
            <a:r>
              <a:rPr dirty="0" smtClean="0" baseline="41666" sz="1500" spc="-37">
                <a:latin typeface="Times New Roman"/>
                <a:cs typeface="Times New Roman"/>
              </a:rPr>
              <a:t> </a:t>
            </a:r>
            <a:r>
              <a:rPr dirty="0" smtClean="0" baseline="41666" sz="1500" spc="-104">
                <a:latin typeface="Times New Roman"/>
                <a:cs typeface="Times New Roman"/>
              </a:rPr>
              <a:t> </a:t>
            </a:r>
            <a:r>
              <a:rPr dirty="0" smtClean="0" sz="1700" spc="-40">
                <a:latin typeface="Symbol"/>
                <a:cs typeface="Symbol"/>
              </a:rPr>
              <a:t></a:t>
            </a:r>
            <a:r>
              <a:rPr dirty="0" smtClean="0" sz="1700" spc="-190">
                <a:latin typeface="Times New Roman"/>
                <a:cs typeface="Times New Roman"/>
              </a:rPr>
              <a:t> </a:t>
            </a:r>
            <a:r>
              <a:rPr dirty="0" smtClean="0" sz="1700" spc="-25">
                <a:latin typeface="Times New Roman"/>
                <a:cs typeface="Times New Roman"/>
              </a:rPr>
              <a:t>8</a:t>
            </a:r>
            <a:r>
              <a:rPr dirty="0" smtClean="0" sz="1700" spc="-30" i="1">
                <a:latin typeface="Times New Roman"/>
                <a:cs typeface="Times New Roman"/>
              </a:rPr>
              <a:t>s</a:t>
            </a:r>
            <a:r>
              <a:rPr dirty="0" smtClean="0" sz="1700" spc="-30" i="1">
                <a:latin typeface="Times New Roman"/>
                <a:cs typeface="Times New Roman"/>
              </a:rPr>
              <a:t> </a:t>
            </a:r>
            <a:r>
              <a:rPr dirty="0" smtClean="0" sz="1700" spc="85" i="1">
                <a:latin typeface="Times New Roman"/>
                <a:cs typeface="Times New Roman"/>
              </a:rPr>
              <a:t> </a:t>
            </a:r>
            <a:r>
              <a:rPr dirty="0" smtClean="0" sz="1700" spc="95">
                <a:latin typeface="Symbol"/>
                <a:cs typeface="Symbol"/>
              </a:rPr>
              <a:t></a:t>
            </a:r>
            <a:r>
              <a:rPr dirty="0" smtClean="0" sz="1700" spc="-45">
                <a:latin typeface="Times New Roman"/>
                <a:cs typeface="Times New Roman"/>
              </a:rPr>
              <a:t>1</a:t>
            </a:r>
            <a:r>
              <a:rPr dirty="0" smtClean="0" sz="1700" spc="-35">
                <a:latin typeface="Times New Roman"/>
                <a:cs typeface="Times New Roman"/>
              </a:rPr>
              <a:t>0</a:t>
            </a:r>
            <a:r>
              <a:rPr dirty="0" smtClean="0" sz="1700" spc="-95">
                <a:latin typeface="Times New Roman"/>
                <a:cs typeface="Times New Roman"/>
              </a:rPr>
              <a:t> </a:t>
            </a:r>
            <a:r>
              <a:rPr dirty="0" smtClean="0" sz="1700" spc="-40">
                <a:latin typeface="Symbol"/>
                <a:cs typeface="Symbol"/>
              </a:rPr>
              <a:t></a:t>
            </a:r>
            <a:r>
              <a:rPr dirty="0" smtClean="0" sz="1700" spc="-105">
                <a:latin typeface="Times New Roman"/>
                <a:cs typeface="Times New Roman"/>
              </a:rPr>
              <a:t> </a:t>
            </a:r>
            <a:r>
              <a:rPr dirty="0" smtClean="0" sz="1700" spc="-35">
                <a:latin typeface="Times New Roman"/>
                <a:cs typeface="Times New Roman"/>
              </a:rPr>
              <a:t>0</a:t>
            </a:r>
            <a:endParaRPr sz="170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24"/>
              </a:spcBef>
            </a:pPr>
            <a:endParaRPr sz="500"/>
          </a:p>
          <a:p>
            <a:pPr marL="15875">
              <a:lnSpc>
                <a:spcPct val="100000"/>
              </a:lnSpc>
            </a:pPr>
            <a:r>
              <a:rPr dirty="0" smtClean="0" sz="1700" spc="-30" i="1">
                <a:latin typeface="Times New Roman"/>
                <a:cs typeface="Times New Roman"/>
              </a:rPr>
              <a:t>s</a:t>
            </a:r>
            <a:r>
              <a:rPr dirty="0" smtClean="0" sz="1700" spc="-40" i="1">
                <a:latin typeface="Times New Roman"/>
                <a:cs typeface="Times New Roman"/>
              </a:rPr>
              <a:t> </a:t>
            </a:r>
            <a:r>
              <a:rPr dirty="0" smtClean="0" sz="1700" spc="-40">
                <a:latin typeface="Symbol"/>
                <a:cs typeface="Symbol"/>
              </a:rPr>
              <a:t></a:t>
            </a:r>
            <a:r>
              <a:rPr dirty="0" smtClean="0" sz="1700" spc="-80">
                <a:latin typeface="Times New Roman"/>
                <a:cs typeface="Times New Roman"/>
              </a:rPr>
              <a:t> </a:t>
            </a:r>
            <a:r>
              <a:rPr dirty="0" smtClean="0" sz="1700" spc="-55">
                <a:latin typeface="Symbol"/>
                <a:cs typeface="Symbol"/>
              </a:rPr>
              <a:t></a:t>
            </a:r>
            <a:r>
              <a:rPr dirty="0" smtClean="0" sz="1700" spc="-45">
                <a:latin typeface="Times New Roman"/>
                <a:cs typeface="Times New Roman"/>
              </a:rPr>
              <a:t>1</a:t>
            </a:r>
            <a:r>
              <a:rPr dirty="0" smtClean="0" sz="1700" spc="-25">
                <a:latin typeface="Times New Roman"/>
                <a:cs typeface="Times New Roman"/>
              </a:rPr>
              <a:t>.</a:t>
            </a:r>
            <a:r>
              <a:rPr dirty="0" smtClean="0" sz="1700" spc="-45">
                <a:latin typeface="Times New Roman"/>
                <a:cs typeface="Times New Roman"/>
              </a:rPr>
              <a:t>5</a:t>
            </a:r>
            <a:r>
              <a:rPr dirty="0" smtClean="0" sz="1700" spc="-100">
                <a:latin typeface="Times New Roman"/>
                <a:cs typeface="Times New Roman"/>
              </a:rPr>
              <a:t>5</a:t>
            </a:r>
            <a:r>
              <a:rPr dirty="0" smtClean="0" sz="1700" spc="-20">
                <a:latin typeface="Times New Roman"/>
                <a:cs typeface="Times New Roman"/>
              </a:rPr>
              <a:t>,</a:t>
            </a:r>
            <a:r>
              <a:rPr dirty="0" smtClean="0" sz="1700" spc="-245">
                <a:latin typeface="Times New Roman"/>
                <a:cs typeface="Times New Roman"/>
              </a:rPr>
              <a:t> </a:t>
            </a:r>
            <a:r>
              <a:rPr dirty="0" smtClean="0" sz="1700" spc="-45" i="1">
                <a:latin typeface="Times New Roman"/>
                <a:cs typeface="Times New Roman"/>
              </a:rPr>
              <a:t>o</a:t>
            </a:r>
            <a:r>
              <a:rPr dirty="0" smtClean="0" sz="1700" spc="0" i="1">
                <a:latin typeface="Times New Roman"/>
                <a:cs typeface="Times New Roman"/>
              </a:rPr>
              <a:t>r</a:t>
            </a:r>
            <a:r>
              <a:rPr dirty="0" smtClean="0" sz="1700" spc="-30" i="1">
                <a:latin typeface="Times New Roman"/>
                <a:cs typeface="Times New Roman"/>
              </a:rPr>
              <a:t>s</a:t>
            </a:r>
            <a:r>
              <a:rPr dirty="0" smtClean="0" sz="1700" spc="-80" i="1">
                <a:latin typeface="Times New Roman"/>
                <a:cs typeface="Times New Roman"/>
              </a:rPr>
              <a:t> </a:t>
            </a:r>
            <a:r>
              <a:rPr dirty="0" smtClean="0" sz="1700" spc="-40">
                <a:latin typeface="Symbol"/>
                <a:cs typeface="Symbol"/>
              </a:rPr>
              <a:t></a:t>
            </a:r>
            <a:r>
              <a:rPr dirty="0" smtClean="0" sz="1700" spc="-80">
                <a:latin typeface="Times New Roman"/>
                <a:cs typeface="Times New Roman"/>
              </a:rPr>
              <a:t> </a:t>
            </a:r>
            <a:r>
              <a:rPr dirty="0" smtClean="0" sz="1700" spc="-55">
                <a:latin typeface="Symbol"/>
                <a:cs typeface="Symbol"/>
              </a:rPr>
              <a:t></a:t>
            </a:r>
            <a:r>
              <a:rPr dirty="0" smtClean="0" sz="1700" spc="-45">
                <a:latin typeface="Times New Roman"/>
                <a:cs typeface="Times New Roman"/>
              </a:rPr>
              <a:t>6</a:t>
            </a:r>
            <a:r>
              <a:rPr dirty="0" smtClean="0" sz="1700" spc="-25">
                <a:latin typeface="Times New Roman"/>
                <a:cs typeface="Times New Roman"/>
              </a:rPr>
              <a:t>.</a:t>
            </a:r>
            <a:r>
              <a:rPr dirty="0" smtClean="0" sz="1700" spc="-45">
                <a:latin typeface="Times New Roman"/>
                <a:cs typeface="Times New Roman"/>
              </a:rPr>
              <a:t>45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065414" y="1173098"/>
            <a:ext cx="0" cy="1936787"/>
          </a:xfrm>
          <a:custGeom>
            <a:avLst/>
            <a:gdLst/>
            <a:ahLst/>
            <a:cxnLst/>
            <a:rect l="l" t="t" r="r" b="b"/>
            <a:pathLst>
              <a:path w="0" h="1936787">
                <a:moveTo>
                  <a:pt x="0" y="0"/>
                </a:moveTo>
                <a:lnTo>
                  <a:pt x="0" y="1936787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4412243" y="1173099"/>
            <a:ext cx="0" cy="1936786"/>
          </a:xfrm>
          <a:custGeom>
            <a:avLst/>
            <a:gdLst/>
            <a:ahLst/>
            <a:cxnLst/>
            <a:rect l="l" t="t" r="r" b="b"/>
            <a:pathLst>
              <a:path w="0" h="1936786">
                <a:moveTo>
                  <a:pt x="0" y="0"/>
                </a:moveTo>
                <a:lnTo>
                  <a:pt x="0" y="1936786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4759059" y="1173099"/>
            <a:ext cx="0" cy="1936786"/>
          </a:xfrm>
          <a:custGeom>
            <a:avLst/>
            <a:gdLst/>
            <a:ahLst/>
            <a:cxnLst/>
            <a:rect l="l" t="t" r="r" b="b"/>
            <a:pathLst>
              <a:path w="0" h="1936786">
                <a:moveTo>
                  <a:pt x="0" y="0"/>
                </a:moveTo>
                <a:lnTo>
                  <a:pt x="0" y="1936786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5105874" y="1173099"/>
            <a:ext cx="0" cy="1936786"/>
          </a:xfrm>
          <a:custGeom>
            <a:avLst/>
            <a:gdLst/>
            <a:ahLst/>
            <a:cxnLst/>
            <a:rect l="l" t="t" r="r" b="b"/>
            <a:pathLst>
              <a:path w="0" h="1936786">
                <a:moveTo>
                  <a:pt x="0" y="0"/>
                </a:moveTo>
                <a:lnTo>
                  <a:pt x="0" y="1936786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5459100" y="1173099"/>
            <a:ext cx="0" cy="1936786"/>
          </a:xfrm>
          <a:custGeom>
            <a:avLst/>
            <a:gdLst/>
            <a:ahLst/>
            <a:cxnLst/>
            <a:rect l="l" t="t" r="r" b="b"/>
            <a:pathLst>
              <a:path w="0" h="1936786">
                <a:moveTo>
                  <a:pt x="0" y="0"/>
                </a:moveTo>
                <a:lnTo>
                  <a:pt x="0" y="1936786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5805915" y="1173099"/>
            <a:ext cx="0" cy="1936786"/>
          </a:xfrm>
          <a:custGeom>
            <a:avLst/>
            <a:gdLst/>
            <a:ahLst/>
            <a:cxnLst/>
            <a:rect l="l" t="t" r="r" b="b"/>
            <a:pathLst>
              <a:path w="0" h="1936786">
                <a:moveTo>
                  <a:pt x="0" y="0"/>
                </a:moveTo>
                <a:lnTo>
                  <a:pt x="0" y="1936786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6152667" y="1173099"/>
            <a:ext cx="0" cy="1936786"/>
          </a:xfrm>
          <a:custGeom>
            <a:avLst/>
            <a:gdLst/>
            <a:ahLst/>
            <a:cxnLst/>
            <a:rect l="l" t="t" r="r" b="b"/>
            <a:pathLst>
              <a:path w="0" h="1936786">
                <a:moveTo>
                  <a:pt x="0" y="0"/>
                </a:moveTo>
                <a:lnTo>
                  <a:pt x="0" y="1936786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6499483" y="1173099"/>
            <a:ext cx="0" cy="1936786"/>
          </a:xfrm>
          <a:custGeom>
            <a:avLst/>
            <a:gdLst/>
            <a:ahLst/>
            <a:cxnLst/>
            <a:rect l="l" t="t" r="r" b="b"/>
            <a:pathLst>
              <a:path w="0" h="1936786">
                <a:moveTo>
                  <a:pt x="0" y="0"/>
                </a:moveTo>
                <a:lnTo>
                  <a:pt x="0" y="1936786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6852708" y="1173098"/>
            <a:ext cx="0" cy="1936787"/>
          </a:xfrm>
          <a:custGeom>
            <a:avLst/>
            <a:gdLst/>
            <a:ahLst/>
            <a:cxnLst/>
            <a:rect l="l" t="t" r="r" b="b"/>
            <a:pathLst>
              <a:path w="0" h="1936787">
                <a:moveTo>
                  <a:pt x="0" y="0"/>
                </a:moveTo>
                <a:lnTo>
                  <a:pt x="0" y="1936787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4065411" y="1175922"/>
            <a:ext cx="2796910" cy="0"/>
          </a:xfrm>
          <a:custGeom>
            <a:avLst/>
            <a:gdLst/>
            <a:ahLst/>
            <a:cxnLst/>
            <a:rect l="l" t="t" r="r" b="b"/>
            <a:pathLst>
              <a:path w="2796910" h="0">
                <a:moveTo>
                  <a:pt x="0" y="0"/>
                </a:moveTo>
                <a:lnTo>
                  <a:pt x="2796910" y="0"/>
                </a:lnTo>
              </a:path>
            </a:pathLst>
          </a:custGeom>
          <a:ln w="565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4065413" y="3112511"/>
            <a:ext cx="2796908" cy="0"/>
          </a:xfrm>
          <a:custGeom>
            <a:avLst/>
            <a:gdLst/>
            <a:ahLst/>
            <a:cxnLst/>
            <a:rect l="l" t="t" r="r" b="b"/>
            <a:pathLst>
              <a:path w="2796908" h="0">
                <a:moveTo>
                  <a:pt x="0" y="0"/>
                </a:moveTo>
                <a:lnTo>
                  <a:pt x="2796908" y="0"/>
                </a:lnTo>
              </a:path>
            </a:pathLst>
          </a:custGeom>
          <a:ln w="6045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4065414" y="2869018"/>
            <a:ext cx="2796907" cy="0"/>
          </a:xfrm>
          <a:custGeom>
            <a:avLst/>
            <a:gdLst/>
            <a:ahLst/>
            <a:cxnLst/>
            <a:rect l="l" t="t" r="r" b="b"/>
            <a:pathLst>
              <a:path w="2796907" h="0">
                <a:moveTo>
                  <a:pt x="0" y="0"/>
                </a:moveTo>
                <a:lnTo>
                  <a:pt x="2796907" y="0"/>
                </a:lnTo>
              </a:path>
            </a:pathLst>
          </a:custGeom>
          <a:ln w="6045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4065414" y="2625518"/>
            <a:ext cx="2796907" cy="0"/>
          </a:xfrm>
          <a:custGeom>
            <a:avLst/>
            <a:gdLst/>
            <a:ahLst/>
            <a:cxnLst/>
            <a:rect l="l" t="t" r="r" b="b"/>
            <a:pathLst>
              <a:path w="2796907" h="0">
                <a:moveTo>
                  <a:pt x="0" y="0"/>
                </a:moveTo>
                <a:lnTo>
                  <a:pt x="2796907" y="0"/>
                </a:lnTo>
              </a:path>
            </a:pathLst>
          </a:custGeom>
          <a:ln w="6045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4065414" y="2381899"/>
            <a:ext cx="2796907" cy="0"/>
          </a:xfrm>
          <a:custGeom>
            <a:avLst/>
            <a:gdLst/>
            <a:ahLst/>
            <a:cxnLst/>
            <a:rect l="l" t="t" r="r" b="b"/>
            <a:pathLst>
              <a:path w="2796907" h="0">
                <a:moveTo>
                  <a:pt x="0" y="0"/>
                </a:moveTo>
                <a:lnTo>
                  <a:pt x="2796907" y="0"/>
                </a:lnTo>
              </a:path>
            </a:pathLst>
          </a:custGeom>
          <a:ln w="6045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4065414" y="2144042"/>
            <a:ext cx="2796907" cy="0"/>
          </a:xfrm>
          <a:custGeom>
            <a:avLst/>
            <a:gdLst/>
            <a:ahLst/>
            <a:cxnLst/>
            <a:rect l="l" t="t" r="r" b="b"/>
            <a:pathLst>
              <a:path w="2796907" h="0">
                <a:moveTo>
                  <a:pt x="0" y="0"/>
                </a:moveTo>
                <a:lnTo>
                  <a:pt x="2796907" y="0"/>
                </a:lnTo>
              </a:path>
            </a:pathLst>
          </a:custGeom>
          <a:ln w="6045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4065414" y="1900537"/>
            <a:ext cx="2796907" cy="0"/>
          </a:xfrm>
          <a:custGeom>
            <a:avLst/>
            <a:gdLst/>
            <a:ahLst/>
            <a:cxnLst/>
            <a:rect l="l" t="t" r="r" b="b"/>
            <a:pathLst>
              <a:path w="2796907" h="0">
                <a:moveTo>
                  <a:pt x="0" y="0"/>
                </a:moveTo>
                <a:lnTo>
                  <a:pt x="2796907" y="0"/>
                </a:lnTo>
              </a:path>
            </a:pathLst>
          </a:custGeom>
          <a:ln w="6045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4065414" y="1657031"/>
            <a:ext cx="2796907" cy="0"/>
          </a:xfrm>
          <a:custGeom>
            <a:avLst/>
            <a:gdLst/>
            <a:ahLst/>
            <a:cxnLst/>
            <a:rect l="l" t="t" r="r" b="b"/>
            <a:pathLst>
              <a:path w="2796907" h="0">
                <a:moveTo>
                  <a:pt x="0" y="0"/>
                </a:moveTo>
                <a:lnTo>
                  <a:pt x="2796907" y="0"/>
                </a:lnTo>
              </a:path>
            </a:pathLst>
          </a:custGeom>
          <a:ln w="6045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4065414" y="1413582"/>
            <a:ext cx="2796907" cy="0"/>
          </a:xfrm>
          <a:custGeom>
            <a:avLst/>
            <a:gdLst/>
            <a:ahLst/>
            <a:cxnLst/>
            <a:rect l="l" t="t" r="r" b="b"/>
            <a:pathLst>
              <a:path w="2796907" h="0">
                <a:moveTo>
                  <a:pt x="0" y="0"/>
                </a:moveTo>
                <a:lnTo>
                  <a:pt x="2796907" y="0"/>
                </a:lnTo>
              </a:path>
            </a:pathLst>
          </a:custGeom>
          <a:ln w="6045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4065414" y="1173099"/>
            <a:ext cx="2787293" cy="0"/>
          </a:xfrm>
          <a:custGeom>
            <a:avLst/>
            <a:gdLst/>
            <a:ahLst/>
            <a:cxnLst/>
            <a:rect l="l" t="t" r="r" b="b"/>
            <a:pathLst>
              <a:path w="2787293" h="0">
                <a:moveTo>
                  <a:pt x="0" y="0"/>
                </a:moveTo>
                <a:lnTo>
                  <a:pt x="27872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4065414" y="3109885"/>
            <a:ext cx="2787294" cy="0"/>
          </a:xfrm>
          <a:custGeom>
            <a:avLst/>
            <a:gdLst/>
            <a:ahLst/>
            <a:cxnLst/>
            <a:rect l="l" t="t" r="r" b="b"/>
            <a:pathLst>
              <a:path w="2787294" h="0">
                <a:moveTo>
                  <a:pt x="0" y="0"/>
                </a:moveTo>
                <a:lnTo>
                  <a:pt x="27872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" name="object 32"/>
          <p:cNvSpPr/>
          <p:nvPr/>
        </p:nvSpPr>
        <p:spPr>
          <a:xfrm>
            <a:off x="4068619" y="3084326"/>
            <a:ext cx="6409" cy="0"/>
          </a:xfrm>
          <a:custGeom>
            <a:avLst/>
            <a:gdLst/>
            <a:ahLst/>
            <a:cxnLst/>
            <a:rect l="l" t="t" r="r" b="b"/>
            <a:pathLst>
              <a:path w="6409" h="0">
                <a:moveTo>
                  <a:pt x="0" y="0"/>
                </a:moveTo>
                <a:lnTo>
                  <a:pt x="6409" y="0"/>
                </a:lnTo>
              </a:path>
            </a:pathLst>
          </a:custGeom>
          <a:ln w="564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" name="object 33"/>
          <p:cNvSpPr/>
          <p:nvPr/>
        </p:nvSpPr>
        <p:spPr>
          <a:xfrm>
            <a:off x="4068619" y="1198517"/>
            <a:ext cx="6409" cy="0"/>
          </a:xfrm>
          <a:custGeom>
            <a:avLst/>
            <a:gdLst/>
            <a:ahLst/>
            <a:cxnLst/>
            <a:rect l="l" t="t" r="r" b="b"/>
            <a:pathLst>
              <a:path w="6409" h="0">
                <a:moveTo>
                  <a:pt x="0" y="0"/>
                </a:moveTo>
                <a:lnTo>
                  <a:pt x="6409" y="0"/>
                </a:lnTo>
              </a:path>
            </a:pathLst>
          </a:custGeom>
          <a:ln w="564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4007835" y="3130575"/>
            <a:ext cx="95885" cy="965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550" spc="25">
                <a:latin typeface="Arial"/>
                <a:cs typeface="Arial"/>
              </a:rPr>
              <a:t>-8</a:t>
            </a:r>
            <a:endParaRPr sz="550">
              <a:latin typeface="Arial"/>
              <a:cs typeface="Arial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4415448" y="3084326"/>
            <a:ext cx="6409" cy="0"/>
          </a:xfrm>
          <a:custGeom>
            <a:avLst/>
            <a:gdLst/>
            <a:ahLst/>
            <a:cxnLst/>
            <a:rect l="l" t="t" r="r" b="b"/>
            <a:pathLst>
              <a:path w="6409" h="0">
                <a:moveTo>
                  <a:pt x="0" y="0"/>
                </a:moveTo>
                <a:lnTo>
                  <a:pt x="6409" y="0"/>
                </a:lnTo>
              </a:path>
            </a:pathLst>
          </a:custGeom>
          <a:ln w="564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6" name="object 36"/>
          <p:cNvSpPr/>
          <p:nvPr/>
        </p:nvSpPr>
        <p:spPr>
          <a:xfrm>
            <a:off x="4415448" y="1198517"/>
            <a:ext cx="6409" cy="0"/>
          </a:xfrm>
          <a:custGeom>
            <a:avLst/>
            <a:gdLst/>
            <a:ahLst/>
            <a:cxnLst/>
            <a:rect l="l" t="t" r="r" b="b"/>
            <a:pathLst>
              <a:path w="6409" h="0">
                <a:moveTo>
                  <a:pt x="0" y="0"/>
                </a:moveTo>
                <a:lnTo>
                  <a:pt x="6409" y="0"/>
                </a:lnTo>
              </a:path>
            </a:pathLst>
          </a:custGeom>
          <a:ln w="564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4354677" y="3130575"/>
            <a:ext cx="95885" cy="965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550" spc="25">
                <a:latin typeface="Arial"/>
                <a:cs typeface="Arial"/>
              </a:rPr>
              <a:t>-6</a:t>
            </a:r>
            <a:endParaRPr sz="550">
              <a:latin typeface="Arial"/>
              <a:cs typeface="Arial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4762263" y="3084326"/>
            <a:ext cx="6409" cy="0"/>
          </a:xfrm>
          <a:custGeom>
            <a:avLst/>
            <a:gdLst/>
            <a:ahLst/>
            <a:cxnLst/>
            <a:rect l="l" t="t" r="r" b="b"/>
            <a:pathLst>
              <a:path w="6409" h="0">
                <a:moveTo>
                  <a:pt x="0" y="0"/>
                </a:moveTo>
                <a:lnTo>
                  <a:pt x="6409" y="0"/>
                </a:lnTo>
              </a:path>
            </a:pathLst>
          </a:custGeom>
          <a:ln w="564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9" name="object 39"/>
          <p:cNvSpPr/>
          <p:nvPr/>
        </p:nvSpPr>
        <p:spPr>
          <a:xfrm>
            <a:off x="4762263" y="1198517"/>
            <a:ext cx="6409" cy="0"/>
          </a:xfrm>
          <a:custGeom>
            <a:avLst/>
            <a:gdLst/>
            <a:ahLst/>
            <a:cxnLst/>
            <a:rect l="l" t="t" r="r" b="b"/>
            <a:pathLst>
              <a:path w="6409" h="0">
                <a:moveTo>
                  <a:pt x="0" y="0"/>
                </a:moveTo>
                <a:lnTo>
                  <a:pt x="6409" y="0"/>
                </a:lnTo>
              </a:path>
            </a:pathLst>
          </a:custGeom>
          <a:ln w="564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4701492" y="3130575"/>
            <a:ext cx="95885" cy="965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550" spc="25">
                <a:latin typeface="Arial"/>
                <a:cs typeface="Arial"/>
              </a:rPr>
              <a:t>-4</a:t>
            </a:r>
            <a:endParaRPr sz="550">
              <a:latin typeface="Arial"/>
              <a:cs typeface="Arial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5109079" y="3084326"/>
            <a:ext cx="6409" cy="0"/>
          </a:xfrm>
          <a:custGeom>
            <a:avLst/>
            <a:gdLst/>
            <a:ahLst/>
            <a:cxnLst/>
            <a:rect l="l" t="t" r="r" b="b"/>
            <a:pathLst>
              <a:path w="6409" h="0">
                <a:moveTo>
                  <a:pt x="0" y="0"/>
                </a:moveTo>
                <a:lnTo>
                  <a:pt x="6409" y="0"/>
                </a:lnTo>
              </a:path>
            </a:pathLst>
          </a:custGeom>
          <a:ln w="564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2" name="object 42"/>
          <p:cNvSpPr/>
          <p:nvPr/>
        </p:nvSpPr>
        <p:spPr>
          <a:xfrm>
            <a:off x="5109079" y="1198517"/>
            <a:ext cx="6409" cy="0"/>
          </a:xfrm>
          <a:custGeom>
            <a:avLst/>
            <a:gdLst/>
            <a:ahLst/>
            <a:cxnLst/>
            <a:rect l="l" t="t" r="r" b="b"/>
            <a:pathLst>
              <a:path w="6409" h="0">
                <a:moveTo>
                  <a:pt x="0" y="0"/>
                </a:moveTo>
                <a:lnTo>
                  <a:pt x="6409" y="0"/>
                </a:lnTo>
              </a:path>
            </a:pathLst>
          </a:custGeom>
          <a:ln w="564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" name="object 43"/>
          <p:cNvSpPr txBox="1"/>
          <p:nvPr/>
        </p:nvSpPr>
        <p:spPr>
          <a:xfrm>
            <a:off x="5048244" y="3130575"/>
            <a:ext cx="95885" cy="965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550" spc="25">
                <a:latin typeface="Arial"/>
                <a:cs typeface="Arial"/>
              </a:rPr>
              <a:t>-2</a:t>
            </a:r>
            <a:endParaRPr sz="550">
              <a:latin typeface="Arial"/>
              <a:cs typeface="Arial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5462304" y="3084326"/>
            <a:ext cx="6409" cy="0"/>
          </a:xfrm>
          <a:custGeom>
            <a:avLst/>
            <a:gdLst/>
            <a:ahLst/>
            <a:cxnLst/>
            <a:rect l="l" t="t" r="r" b="b"/>
            <a:pathLst>
              <a:path w="6409" h="0">
                <a:moveTo>
                  <a:pt x="0" y="0"/>
                </a:moveTo>
                <a:lnTo>
                  <a:pt x="6409" y="0"/>
                </a:lnTo>
              </a:path>
            </a:pathLst>
          </a:custGeom>
          <a:ln w="564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5" name="object 45"/>
          <p:cNvSpPr/>
          <p:nvPr/>
        </p:nvSpPr>
        <p:spPr>
          <a:xfrm>
            <a:off x="5462304" y="1198517"/>
            <a:ext cx="6409" cy="0"/>
          </a:xfrm>
          <a:custGeom>
            <a:avLst/>
            <a:gdLst/>
            <a:ahLst/>
            <a:cxnLst/>
            <a:rect l="l" t="t" r="r" b="b"/>
            <a:pathLst>
              <a:path w="6409" h="0">
                <a:moveTo>
                  <a:pt x="0" y="0"/>
                </a:moveTo>
                <a:lnTo>
                  <a:pt x="6409" y="0"/>
                </a:lnTo>
              </a:path>
            </a:pathLst>
          </a:custGeom>
          <a:ln w="564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6" name="object 46"/>
          <p:cNvSpPr txBox="1"/>
          <p:nvPr/>
        </p:nvSpPr>
        <p:spPr>
          <a:xfrm>
            <a:off x="5427171" y="3130575"/>
            <a:ext cx="72390" cy="965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550" spc="55">
                <a:latin typeface="Arial"/>
                <a:cs typeface="Arial"/>
              </a:rPr>
              <a:t>0</a:t>
            </a:r>
            <a:endParaRPr sz="550">
              <a:latin typeface="Arial"/>
              <a:cs typeface="Arial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5809120" y="3084326"/>
            <a:ext cx="6409" cy="0"/>
          </a:xfrm>
          <a:custGeom>
            <a:avLst/>
            <a:gdLst/>
            <a:ahLst/>
            <a:cxnLst/>
            <a:rect l="l" t="t" r="r" b="b"/>
            <a:pathLst>
              <a:path w="6409" h="0">
                <a:moveTo>
                  <a:pt x="0" y="0"/>
                </a:moveTo>
                <a:lnTo>
                  <a:pt x="6409" y="0"/>
                </a:lnTo>
              </a:path>
            </a:pathLst>
          </a:custGeom>
          <a:ln w="564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8" name="object 48"/>
          <p:cNvSpPr/>
          <p:nvPr/>
        </p:nvSpPr>
        <p:spPr>
          <a:xfrm>
            <a:off x="5809120" y="1198517"/>
            <a:ext cx="6409" cy="0"/>
          </a:xfrm>
          <a:custGeom>
            <a:avLst/>
            <a:gdLst/>
            <a:ahLst/>
            <a:cxnLst/>
            <a:rect l="l" t="t" r="r" b="b"/>
            <a:pathLst>
              <a:path w="6409" h="0">
                <a:moveTo>
                  <a:pt x="0" y="0"/>
                </a:moveTo>
                <a:lnTo>
                  <a:pt x="6409" y="0"/>
                </a:lnTo>
              </a:path>
            </a:pathLst>
          </a:custGeom>
          <a:ln w="564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" name="object 49"/>
          <p:cNvSpPr txBox="1"/>
          <p:nvPr/>
        </p:nvSpPr>
        <p:spPr>
          <a:xfrm>
            <a:off x="5773923" y="3130575"/>
            <a:ext cx="72390" cy="965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550" spc="55">
                <a:latin typeface="Arial"/>
                <a:cs typeface="Arial"/>
              </a:rPr>
              <a:t>2</a:t>
            </a:r>
            <a:endParaRPr sz="550">
              <a:latin typeface="Arial"/>
              <a:cs typeface="Arial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6155872" y="3084326"/>
            <a:ext cx="6473" cy="0"/>
          </a:xfrm>
          <a:custGeom>
            <a:avLst/>
            <a:gdLst/>
            <a:ahLst/>
            <a:cxnLst/>
            <a:rect l="l" t="t" r="r" b="b"/>
            <a:pathLst>
              <a:path w="6473" h="0">
                <a:moveTo>
                  <a:pt x="0" y="0"/>
                </a:moveTo>
                <a:lnTo>
                  <a:pt x="6473" y="0"/>
                </a:lnTo>
              </a:path>
            </a:pathLst>
          </a:custGeom>
          <a:ln w="564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" name="object 51"/>
          <p:cNvSpPr/>
          <p:nvPr/>
        </p:nvSpPr>
        <p:spPr>
          <a:xfrm>
            <a:off x="6155872" y="1198517"/>
            <a:ext cx="6473" cy="0"/>
          </a:xfrm>
          <a:custGeom>
            <a:avLst/>
            <a:gdLst/>
            <a:ahLst/>
            <a:cxnLst/>
            <a:rect l="l" t="t" r="r" b="b"/>
            <a:pathLst>
              <a:path w="6473" h="0">
                <a:moveTo>
                  <a:pt x="0" y="0"/>
                </a:moveTo>
                <a:lnTo>
                  <a:pt x="6473" y="0"/>
                </a:lnTo>
              </a:path>
            </a:pathLst>
          </a:custGeom>
          <a:ln w="564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" name="object 52"/>
          <p:cNvSpPr txBox="1"/>
          <p:nvPr/>
        </p:nvSpPr>
        <p:spPr>
          <a:xfrm>
            <a:off x="6120739" y="3130575"/>
            <a:ext cx="72390" cy="965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550" spc="55">
                <a:latin typeface="Arial"/>
                <a:cs typeface="Arial"/>
              </a:rPr>
              <a:t>4</a:t>
            </a:r>
            <a:endParaRPr sz="550">
              <a:latin typeface="Arial"/>
              <a:cs typeface="Arial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6502688" y="3084326"/>
            <a:ext cx="6409" cy="0"/>
          </a:xfrm>
          <a:custGeom>
            <a:avLst/>
            <a:gdLst/>
            <a:ahLst/>
            <a:cxnLst/>
            <a:rect l="l" t="t" r="r" b="b"/>
            <a:pathLst>
              <a:path w="6409" h="0">
                <a:moveTo>
                  <a:pt x="0" y="0"/>
                </a:moveTo>
                <a:lnTo>
                  <a:pt x="6409" y="0"/>
                </a:lnTo>
              </a:path>
            </a:pathLst>
          </a:custGeom>
          <a:ln w="564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" name="object 54"/>
          <p:cNvSpPr/>
          <p:nvPr/>
        </p:nvSpPr>
        <p:spPr>
          <a:xfrm>
            <a:off x="6502688" y="1198517"/>
            <a:ext cx="6409" cy="0"/>
          </a:xfrm>
          <a:custGeom>
            <a:avLst/>
            <a:gdLst/>
            <a:ahLst/>
            <a:cxnLst/>
            <a:rect l="l" t="t" r="r" b="b"/>
            <a:pathLst>
              <a:path w="6409" h="0">
                <a:moveTo>
                  <a:pt x="0" y="0"/>
                </a:moveTo>
                <a:lnTo>
                  <a:pt x="6409" y="0"/>
                </a:lnTo>
              </a:path>
            </a:pathLst>
          </a:custGeom>
          <a:ln w="564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" name="object 55"/>
          <p:cNvSpPr txBox="1"/>
          <p:nvPr/>
        </p:nvSpPr>
        <p:spPr>
          <a:xfrm>
            <a:off x="6467554" y="3130575"/>
            <a:ext cx="72390" cy="965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550" spc="55">
                <a:latin typeface="Arial"/>
                <a:cs typeface="Arial"/>
              </a:rPr>
              <a:t>6</a:t>
            </a:r>
            <a:endParaRPr sz="550">
              <a:latin typeface="Arial"/>
              <a:cs typeface="Arial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6855913" y="3084326"/>
            <a:ext cx="6409" cy="0"/>
          </a:xfrm>
          <a:custGeom>
            <a:avLst/>
            <a:gdLst/>
            <a:ahLst/>
            <a:cxnLst/>
            <a:rect l="l" t="t" r="r" b="b"/>
            <a:pathLst>
              <a:path w="6409" h="0">
                <a:moveTo>
                  <a:pt x="0" y="0"/>
                </a:moveTo>
                <a:lnTo>
                  <a:pt x="6409" y="0"/>
                </a:lnTo>
              </a:path>
            </a:pathLst>
          </a:custGeom>
          <a:ln w="564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7" name="object 57"/>
          <p:cNvSpPr/>
          <p:nvPr/>
        </p:nvSpPr>
        <p:spPr>
          <a:xfrm>
            <a:off x="6855913" y="1198517"/>
            <a:ext cx="6409" cy="0"/>
          </a:xfrm>
          <a:custGeom>
            <a:avLst/>
            <a:gdLst/>
            <a:ahLst/>
            <a:cxnLst/>
            <a:rect l="l" t="t" r="r" b="b"/>
            <a:pathLst>
              <a:path w="6409" h="0">
                <a:moveTo>
                  <a:pt x="0" y="0"/>
                </a:moveTo>
                <a:lnTo>
                  <a:pt x="6409" y="0"/>
                </a:lnTo>
              </a:path>
            </a:pathLst>
          </a:custGeom>
          <a:ln w="564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8" name="object 58"/>
          <p:cNvSpPr txBox="1"/>
          <p:nvPr/>
        </p:nvSpPr>
        <p:spPr>
          <a:xfrm>
            <a:off x="6820780" y="3130575"/>
            <a:ext cx="72390" cy="965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550" spc="55">
                <a:latin typeface="Arial"/>
                <a:cs typeface="Arial"/>
              </a:rPr>
              <a:t>8</a:t>
            </a:r>
            <a:endParaRPr sz="550">
              <a:latin typeface="Arial"/>
              <a:cs typeface="Aria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3956393" y="3068284"/>
            <a:ext cx="95885" cy="965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550" spc="25">
                <a:latin typeface="Arial"/>
                <a:cs typeface="Arial"/>
              </a:rPr>
              <a:t>-8</a:t>
            </a:r>
            <a:endParaRPr sz="550">
              <a:latin typeface="Arial"/>
              <a:cs typeface="Arial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4065415" y="2866392"/>
            <a:ext cx="25798" cy="0"/>
          </a:xfrm>
          <a:custGeom>
            <a:avLst/>
            <a:gdLst/>
            <a:ahLst/>
            <a:cxnLst/>
            <a:rect l="l" t="t" r="r" b="b"/>
            <a:pathLst>
              <a:path w="25798" h="0">
                <a:moveTo>
                  <a:pt x="0" y="0"/>
                </a:moveTo>
                <a:lnTo>
                  <a:pt x="2579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1" name="object 61"/>
          <p:cNvSpPr/>
          <p:nvPr/>
        </p:nvSpPr>
        <p:spPr>
          <a:xfrm>
            <a:off x="6820661" y="2866392"/>
            <a:ext cx="32047" cy="0"/>
          </a:xfrm>
          <a:custGeom>
            <a:avLst/>
            <a:gdLst/>
            <a:ahLst/>
            <a:cxnLst/>
            <a:rect l="l" t="t" r="r" b="b"/>
            <a:pathLst>
              <a:path w="32047" h="0">
                <a:moveTo>
                  <a:pt x="32047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2" name="object 62"/>
          <p:cNvSpPr/>
          <p:nvPr/>
        </p:nvSpPr>
        <p:spPr>
          <a:xfrm>
            <a:off x="4065415" y="2622892"/>
            <a:ext cx="25798" cy="0"/>
          </a:xfrm>
          <a:custGeom>
            <a:avLst/>
            <a:gdLst/>
            <a:ahLst/>
            <a:cxnLst/>
            <a:rect l="l" t="t" r="r" b="b"/>
            <a:pathLst>
              <a:path w="25798" h="0">
                <a:moveTo>
                  <a:pt x="0" y="0"/>
                </a:moveTo>
                <a:lnTo>
                  <a:pt x="2579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3" name="object 63"/>
          <p:cNvSpPr/>
          <p:nvPr/>
        </p:nvSpPr>
        <p:spPr>
          <a:xfrm>
            <a:off x="6820661" y="2622892"/>
            <a:ext cx="32047" cy="0"/>
          </a:xfrm>
          <a:custGeom>
            <a:avLst/>
            <a:gdLst/>
            <a:ahLst/>
            <a:cxnLst/>
            <a:rect l="l" t="t" r="r" b="b"/>
            <a:pathLst>
              <a:path w="32047" h="0">
                <a:moveTo>
                  <a:pt x="32047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4" name="object 64"/>
          <p:cNvSpPr/>
          <p:nvPr/>
        </p:nvSpPr>
        <p:spPr>
          <a:xfrm>
            <a:off x="4065415" y="2379273"/>
            <a:ext cx="25798" cy="0"/>
          </a:xfrm>
          <a:custGeom>
            <a:avLst/>
            <a:gdLst/>
            <a:ahLst/>
            <a:cxnLst/>
            <a:rect l="l" t="t" r="r" b="b"/>
            <a:pathLst>
              <a:path w="25798" h="0">
                <a:moveTo>
                  <a:pt x="0" y="0"/>
                </a:moveTo>
                <a:lnTo>
                  <a:pt x="2579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5" name="object 65"/>
          <p:cNvSpPr/>
          <p:nvPr/>
        </p:nvSpPr>
        <p:spPr>
          <a:xfrm>
            <a:off x="6820661" y="2379273"/>
            <a:ext cx="32047" cy="0"/>
          </a:xfrm>
          <a:custGeom>
            <a:avLst/>
            <a:gdLst/>
            <a:ahLst/>
            <a:cxnLst/>
            <a:rect l="l" t="t" r="r" b="b"/>
            <a:pathLst>
              <a:path w="32047" h="0">
                <a:moveTo>
                  <a:pt x="32047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6" name="object 66"/>
          <p:cNvSpPr txBox="1"/>
          <p:nvPr/>
        </p:nvSpPr>
        <p:spPr>
          <a:xfrm>
            <a:off x="3956393" y="2337779"/>
            <a:ext cx="95885" cy="5835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550" spc="25">
                <a:latin typeface="Arial"/>
                <a:cs typeface="Arial"/>
              </a:rPr>
              <a:t>-2</a:t>
            </a:r>
            <a:endParaRPr sz="550">
              <a:latin typeface="Arial"/>
              <a:cs typeface="Arial"/>
            </a:endParaRPr>
          </a:p>
          <a:p>
            <a:pPr>
              <a:lnSpc>
                <a:spcPts val="1200"/>
              </a:lnSpc>
              <a:spcBef>
                <a:spcPts val="57"/>
              </a:spcBef>
            </a:pPr>
            <a:endParaRPr sz="1200"/>
          </a:p>
          <a:p>
            <a:pPr marL="12700">
              <a:lnSpc>
                <a:spcPct val="100000"/>
              </a:lnSpc>
            </a:pPr>
            <a:r>
              <a:rPr dirty="0" smtClean="0" sz="550" spc="25">
                <a:latin typeface="Arial"/>
                <a:cs typeface="Arial"/>
              </a:rPr>
              <a:t>-4</a:t>
            </a:r>
            <a:endParaRPr sz="550">
              <a:latin typeface="Arial"/>
              <a:cs typeface="Arial"/>
            </a:endParaRPr>
          </a:p>
          <a:p>
            <a:pPr>
              <a:lnSpc>
                <a:spcPts val="1200"/>
              </a:lnSpc>
              <a:spcBef>
                <a:spcPts val="57"/>
              </a:spcBef>
            </a:pPr>
            <a:endParaRPr sz="1200"/>
          </a:p>
          <a:p>
            <a:pPr marL="12700">
              <a:lnSpc>
                <a:spcPct val="100000"/>
              </a:lnSpc>
            </a:pPr>
            <a:r>
              <a:rPr dirty="0" smtClean="0" sz="550" spc="25">
                <a:latin typeface="Arial"/>
                <a:cs typeface="Arial"/>
              </a:rPr>
              <a:t>-6</a:t>
            </a:r>
            <a:endParaRPr sz="550">
              <a:latin typeface="Arial"/>
              <a:cs typeface="Arial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4065415" y="2141416"/>
            <a:ext cx="25798" cy="0"/>
          </a:xfrm>
          <a:custGeom>
            <a:avLst/>
            <a:gdLst/>
            <a:ahLst/>
            <a:cxnLst/>
            <a:rect l="l" t="t" r="r" b="b"/>
            <a:pathLst>
              <a:path w="25798" h="0">
                <a:moveTo>
                  <a:pt x="0" y="0"/>
                </a:moveTo>
                <a:lnTo>
                  <a:pt x="2579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8" name="object 68"/>
          <p:cNvSpPr/>
          <p:nvPr/>
        </p:nvSpPr>
        <p:spPr>
          <a:xfrm>
            <a:off x="6820661" y="2141416"/>
            <a:ext cx="32047" cy="0"/>
          </a:xfrm>
          <a:custGeom>
            <a:avLst/>
            <a:gdLst/>
            <a:ahLst/>
            <a:cxnLst/>
            <a:rect l="l" t="t" r="r" b="b"/>
            <a:pathLst>
              <a:path w="32047" h="0">
                <a:moveTo>
                  <a:pt x="32047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9" name="object 69"/>
          <p:cNvSpPr txBox="1"/>
          <p:nvPr/>
        </p:nvSpPr>
        <p:spPr>
          <a:xfrm>
            <a:off x="3982198" y="2099978"/>
            <a:ext cx="72390" cy="965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550" spc="55">
                <a:latin typeface="Arial"/>
                <a:cs typeface="Arial"/>
              </a:rPr>
              <a:t>0</a:t>
            </a:r>
            <a:endParaRPr sz="550">
              <a:latin typeface="Arial"/>
              <a:cs typeface="Arial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4065415" y="1897911"/>
            <a:ext cx="25798" cy="0"/>
          </a:xfrm>
          <a:custGeom>
            <a:avLst/>
            <a:gdLst/>
            <a:ahLst/>
            <a:cxnLst/>
            <a:rect l="l" t="t" r="r" b="b"/>
            <a:pathLst>
              <a:path w="25798" h="0">
                <a:moveTo>
                  <a:pt x="0" y="0"/>
                </a:moveTo>
                <a:lnTo>
                  <a:pt x="2579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1" name="object 71"/>
          <p:cNvSpPr/>
          <p:nvPr/>
        </p:nvSpPr>
        <p:spPr>
          <a:xfrm>
            <a:off x="6820661" y="1897911"/>
            <a:ext cx="32047" cy="0"/>
          </a:xfrm>
          <a:custGeom>
            <a:avLst/>
            <a:gdLst/>
            <a:ahLst/>
            <a:cxnLst/>
            <a:rect l="l" t="t" r="r" b="b"/>
            <a:pathLst>
              <a:path w="32047" h="0">
                <a:moveTo>
                  <a:pt x="32047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2" name="object 72"/>
          <p:cNvSpPr txBox="1"/>
          <p:nvPr/>
        </p:nvSpPr>
        <p:spPr>
          <a:xfrm>
            <a:off x="3982198" y="1856472"/>
            <a:ext cx="72390" cy="965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550" spc="55">
                <a:latin typeface="Arial"/>
                <a:cs typeface="Arial"/>
              </a:rPr>
              <a:t>2</a:t>
            </a:r>
            <a:endParaRPr sz="550">
              <a:latin typeface="Arial"/>
              <a:cs typeface="Arial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4065415" y="1654405"/>
            <a:ext cx="25798" cy="0"/>
          </a:xfrm>
          <a:custGeom>
            <a:avLst/>
            <a:gdLst/>
            <a:ahLst/>
            <a:cxnLst/>
            <a:rect l="l" t="t" r="r" b="b"/>
            <a:pathLst>
              <a:path w="25798" h="0">
                <a:moveTo>
                  <a:pt x="0" y="0"/>
                </a:moveTo>
                <a:lnTo>
                  <a:pt x="2579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4" name="object 74"/>
          <p:cNvSpPr/>
          <p:nvPr/>
        </p:nvSpPr>
        <p:spPr>
          <a:xfrm>
            <a:off x="6820661" y="1654405"/>
            <a:ext cx="32047" cy="0"/>
          </a:xfrm>
          <a:custGeom>
            <a:avLst/>
            <a:gdLst/>
            <a:ahLst/>
            <a:cxnLst/>
            <a:rect l="l" t="t" r="r" b="b"/>
            <a:pathLst>
              <a:path w="32047" h="0">
                <a:moveTo>
                  <a:pt x="32047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5" name="object 75"/>
          <p:cNvSpPr txBox="1"/>
          <p:nvPr/>
        </p:nvSpPr>
        <p:spPr>
          <a:xfrm>
            <a:off x="3982198" y="1612967"/>
            <a:ext cx="72390" cy="965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550" spc="55">
                <a:latin typeface="Arial"/>
                <a:cs typeface="Arial"/>
              </a:rPr>
              <a:t>4</a:t>
            </a:r>
            <a:endParaRPr sz="550">
              <a:latin typeface="Arial"/>
              <a:cs typeface="Arial"/>
            </a:endParaRPr>
          </a:p>
        </p:txBody>
      </p:sp>
      <p:sp>
        <p:nvSpPr>
          <p:cNvPr id="76" name="object 76"/>
          <p:cNvSpPr/>
          <p:nvPr/>
        </p:nvSpPr>
        <p:spPr>
          <a:xfrm>
            <a:off x="4065415" y="1410956"/>
            <a:ext cx="25798" cy="0"/>
          </a:xfrm>
          <a:custGeom>
            <a:avLst/>
            <a:gdLst/>
            <a:ahLst/>
            <a:cxnLst/>
            <a:rect l="l" t="t" r="r" b="b"/>
            <a:pathLst>
              <a:path w="25798" h="0">
                <a:moveTo>
                  <a:pt x="0" y="0"/>
                </a:moveTo>
                <a:lnTo>
                  <a:pt x="2579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7" name="object 77"/>
          <p:cNvSpPr/>
          <p:nvPr/>
        </p:nvSpPr>
        <p:spPr>
          <a:xfrm>
            <a:off x="6820661" y="1410956"/>
            <a:ext cx="32047" cy="0"/>
          </a:xfrm>
          <a:custGeom>
            <a:avLst/>
            <a:gdLst/>
            <a:ahLst/>
            <a:cxnLst/>
            <a:rect l="l" t="t" r="r" b="b"/>
            <a:pathLst>
              <a:path w="32047" h="0">
                <a:moveTo>
                  <a:pt x="32047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8" name="object 78"/>
          <p:cNvSpPr txBox="1"/>
          <p:nvPr/>
        </p:nvSpPr>
        <p:spPr>
          <a:xfrm>
            <a:off x="3982198" y="1369462"/>
            <a:ext cx="72390" cy="965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550" spc="55">
                <a:latin typeface="Arial"/>
                <a:cs typeface="Arial"/>
              </a:rPr>
              <a:t>6</a:t>
            </a:r>
            <a:endParaRPr sz="550">
              <a:latin typeface="Arial"/>
              <a:cs typeface="Arial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3982198" y="1131604"/>
            <a:ext cx="72390" cy="965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550" spc="55">
                <a:latin typeface="Arial"/>
                <a:cs typeface="Arial"/>
              </a:rPr>
              <a:t>8</a:t>
            </a:r>
            <a:endParaRPr sz="550">
              <a:latin typeface="Arial"/>
              <a:cs typeface="Arial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4335137" y="1841313"/>
            <a:ext cx="847778" cy="300103"/>
          </a:xfrm>
          <a:custGeom>
            <a:avLst/>
            <a:gdLst/>
            <a:ahLst/>
            <a:cxnLst/>
            <a:rect l="l" t="t" r="r" b="b"/>
            <a:pathLst>
              <a:path w="847778" h="300103">
                <a:moveTo>
                  <a:pt x="770737" y="300103"/>
                </a:moveTo>
                <a:lnTo>
                  <a:pt x="783556" y="300103"/>
                </a:lnTo>
                <a:lnTo>
                  <a:pt x="809322" y="300103"/>
                </a:lnTo>
                <a:lnTo>
                  <a:pt x="847778" y="300103"/>
                </a:lnTo>
                <a:lnTo>
                  <a:pt x="847778" y="260563"/>
                </a:lnTo>
                <a:lnTo>
                  <a:pt x="834960" y="215206"/>
                </a:lnTo>
                <a:lnTo>
                  <a:pt x="809322" y="169905"/>
                </a:lnTo>
                <a:lnTo>
                  <a:pt x="783556" y="135958"/>
                </a:lnTo>
                <a:lnTo>
                  <a:pt x="700040" y="73712"/>
                </a:lnTo>
                <a:lnTo>
                  <a:pt x="648765" y="45300"/>
                </a:lnTo>
                <a:lnTo>
                  <a:pt x="597297" y="28355"/>
                </a:lnTo>
                <a:lnTo>
                  <a:pt x="546021" y="11409"/>
                </a:lnTo>
                <a:lnTo>
                  <a:pt x="488144" y="5648"/>
                </a:lnTo>
                <a:lnTo>
                  <a:pt x="436740" y="0"/>
                </a:lnTo>
                <a:lnTo>
                  <a:pt x="385464" y="0"/>
                </a:lnTo>
                <a:lnTo>
                  <a:pt x="327587" y="5648"/>
                </a:lnTo>
                <a:lnTo>
                  <a:pt x="276311" y="17058"/>
                </a:lnTo>
                <a:lnTo>
                  <a:pt x="218434" y="34003"/>
                </a:lnTo>
                <a:lnTo>
                  <a:pt x="166966" y="62246"/>
                </a:lnTo>
                <a:lnTo>
                  <a:pt x="115690" y="96306"/>
                </a:lnTo>
                <a:lnTo>
                  <a:pt x="83515" y="113251"/>
                </a:lnTo>
                <a:lnTo>
                  <a:pt x="57877" y="141607"/>
                </a:lnTo>
                <a:lnTo>
                  <a:pt x="32239" y="181202"/>
                </a:lnTo>
                <a:lnTo>
                  <a:pt x="6409" y="237800"/>
                </a:lnTo>
                <a:lnTo>
                  <a:pt x="0" y="277509"/>
                </a:lnTo>
                <a:lnTo>
                  <a:pt x="0" y="300103"/>
                </a:lnTo>
                <a:lnTo>
                  <a:pt x="25830" y="300103"/>
                </a:lnTo>
                <a:lnTo>
                  <a:pt x="353225" y="300103"/>
                </a:lnTo>
                <a:lnTo>
                  <a:pt x="423921" y="300103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1" name="object 81"/>
          <p:cNvSpPr/>
          <p:nvPr/>
        </p:nvSpPr>
        <p:spPr>
          <a:xfrm>
            <a:off x="4065415" y="2141416"/>
            <a:ext cx="1213835" cy="294511"/>
          </a:xfrm>
          <a:custGeom>
            <a:avLst/>
            <a:gdLst/>
            <a:ahLst/>
            <a:cxnLst/>
            <a:rect l="l" t="t" r="r" b="b"/>
            <a:pathLst>
              <a:path w="1213835" h="294511">
                <a:moveTo>
                  <a:pt x="1213835" y="0"/>
                </a:moveTo>
                <a:lnTo>
                  <a:pt x="1194607" y="0"/>
                </a:lnTo>
                <a:lnTo>
                  <a:pt x="1168969" y="0"/>
                </a:lnTo>
                <a:lnTo>
                  <a:pt x="1123911" y="0"/>
                </a:lnTo>
                <a:lnTo>
                  <a:pt x="1117501" y="0"/>
                </a:lnTo>
                <a:lnTo>
                  <a:pt x="1117501" y="34060"/>
                </a:lnTo>
                <a:lnTo>
                  <a:pt x="1104682" y="79360"/>
                </a:lnTo>
                <a:lnTo>
                  <a:pt x="1079045" y="124718"/>
                </a:lnTo>
                <a:lnTo>
                  <a:pt x="1053278" y="158609"/>
                </a:lnTo>
                <a:lnTo>
                  <a:pt x="969763" y="220911"/>
                </a:lnTo>
                <a:lnTo>
                  <a:pt x="918488" y="249266"/>
                </a:lnTo>
                <a:lnTo>
                  <a:pt x="867020" y="266212"/>
                </a:lnTo>
                <a:lnTo>
                  <a:pt x="815744" y="283157"/>
                </a:lnTo>
                <a:lnTo>
                  <a:pt x="757867" y="288806"/>
                </a:lnTo>
                <a:lnTo>
                  <a:pt x="706463" y="294511"/>
                </a:lnTo>
                <a:lnTo>
                  <a:pt x="655187" y="294511"/>
                </a:lnTo>
                <a:lnTo>
                  <a:pt x="597310" y="288806"/>
                </a:lnTo>
                <a:lnTo>
                  <a:pt x="546034" y="277509"/>
                </a:lnTo>
                <a:lnTo>
                  <a:pt x="488157" y="260563"/>
                </a:lnTo>
                <a:lnTo>
                  <a:pt x="436689" y="232208"/>
                </a:lnTo>
                <a:lnTo>
                  <a:pt x="385413" y="198317"/>
                </a:lnTo>
                <a:lnTo>
                  <a:pt x="353238" y="181202"/>
                </a:lnTo>
                <a:lnTo>
                  <a:pt x="327600" y="152960"/>
                </a:lnTo>
                <a:lnTo>
                  <a:pt x="301962" y="113251"/>
                </a:lnTo>
                <a:lnTo>
                  <a:pt x="276132" y="56654"/>
                </a:lnTo>
                <a:lnTo>
                  <a:pt x="269722" y="17114"/>
                </a:lnTo>
                <a:lnTo>
                  <a:pt x="269722" y="0"/>
                </a:lnTo>
                <a:lnTo>
                  <a:pt x="237675" y="0"/>
                </a:lnTo>
                <a:lnTo>
                  <a:pt x="0" y="0"/>
                </a:lnTo>
              </a:path>
            </a:pathLst>
          </a:custGeom>
          <a:ln w="3175">
            <a:solidFill>
              <a:srgbClr val="007E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2" name="object 82"/>
          <p:cNvSpPr/>
          <p:nvPr/>
        </p:nvSpPr>
        <p:spPr>
          <a:xfrm>
            <a:off x="548640" y="7766684"/>
            <a:ext cx="3787140" cy="12420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3" name="object 8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84" name="object 8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51104"/>
            <a:ext cx="51371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15">
                <a:latin typeface="Cambria"/>
                <a:cs typeface="Cambria"/>
              </a:rPr>
              <a:t>C</a:t>
            </a:r>
            <a:r>
              <a:rPr dirty="0" smtClean="0" sz="1200" spc="0">
                <a:latin typeface="Cambria"/>
                <a:cs typeface="Cambria"/>
              </a:rPr>
              <a:t>ont</a:t>
            </a:r>
            <a:r>
              <a:rPr dirty="0" smtClean="0" sz="1200" spc="-10">
                <a:latin typeface="Cambria"/>
                <a:cs typeface="Cambria"/>
              </a:rPr>
              <a:t>r</a:t>
            </a:r>
            <a:r>
              <a:rPr dirty="0" smtClean="0" sz="1200" spc="0">
                <a:latin typeface="Cambria"/>
                <a:cs typeface="Cambria"/>
              </a:rPr>
              <a:t>ol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64528" y="451104"/>
            <a:ext cx="39941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Cambria"/>
                <a:cs typeface="Cambria"/>
              </a:rPr>
              <a:t>Lec.</a:t>
            </a:r>
            <a:r>
              <a:rPr dirty="0" smtClean="0" sz="1200" spc="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5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30351" y="686562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530351" y="653795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530351" y="921760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530351" y="925037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764844" y="899921"/>
            <a:ext cx="6469380" cy="8229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41300" indent="-228600">
              <a:lnSpc>
                <a:spcPct val="100000"/>
              </a:lnSpc>
              <a:buFont typeface="Arial"/>
              <a:buChar char="•"/>
              <a:tabLst>
                <a:tab pos="285115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Ro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 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era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 pol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no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ial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a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fer 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‘</a:t>
            </a:r>
            <a:r>
              <a:rPr dirty="0" smtClean="0" sz="1400" spc="0">
                <a:latin typeface="Times New Roman"/>
                <a:cs typeface="Times New Roman"/>
              </a:rPr>
              <a:t>zer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’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950"/>
              </a:lnSpc>
              <a:spcBef>
                <a:spcPts val="34"/>
              </a:spcBef>
              <a:buFont typeface="Arial"/>
              <a:buChar char="•"/>
            </a:pPr>
            <a:endParaRPr sz="950"/>
          </a:p>
          <a:p>
            <a:pPr marL="241300" marR="12700" indent="-228600">
              <a:lnSpc>
                <a:spcPct val="110700"/>
              </a:lnSpc>
              <a:buFont typeface="Arial"/>
              <a:buChar char="•"/>
              <a:tabLst>
                <a:tab pos="24066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14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ze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os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em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4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ck</a:t>
            </a:r>
            <a:r>
              <a:rPr dirty="0" smtClean="0" sz="1400" spc="1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ity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64844" y="4350130"/>
            <a:ext cx="6474460" cy="25076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155065">
              <a:lnSpc>
                <a:spcPct val="100000"/>
              </a:lnSpc>
            </a:pPr>
            <a:r>
              <a:rPr dirty="0" smtClean="0" sz="1800">
                <a:solidFill>
                  <a:srgbClr val="C00000"/>
                </a:solidFill>
                <a:latin typeface="Calibri"/>
                <a:cs typeface="Calibri"/>
              </a:rPr>
              <a:t>s</a:t>
            </a:r>
            <a:r>
              <a:rPr dirty="0" smtClean="0" sz="1800">
                <a:solidFill>
                  <a:srgbClr val="C00000"/>
                </a:solidFill>
                <a:latin typeface="Calibri"/>
                <a:cs typeface="Calibri"/>
              </a:rPr>
              <a:t>-</a:t>
            </a:r>
            <a:r>
              <a:rPr dirty="0" smtClean="0" sz="1800">
                <a:solidFill>
                  <a:srgbClr val="C00000"/>
                </a:solidFill>
                <a:latin typeface="Calibri"/>
                <a:cs typeface="Calibri"/>
              </a:rPr>
              <a:t>plane</a:t>
            </a:r>
            <a:endParaRPr sz="1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240665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If 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les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e in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lf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s</a:t>
            </a:r>
            <a:r>
              <a:rPr dirty="0" smtClean="0" sz="1400" spc="-15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id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 </a:t>
            </a:r>
            <a:r>
              <a:rPr dirty="0" smtClean="0" sz="1400" spc="-2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le.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75"/>
              </a:spcBef>
              <a:buFont typeface="Arial"/>
              <a:buChar char="•"/>
            </a:pPr>
            <a:endParaRPr sz="1100"/>
          </a:p>
          <a:p>
            <a:pPr marL="241300" indent="-228600">
              <a:lnSpc>
                <a:spcPct val="100000"/>
              </a:lnSpc>
              <a:buFont typeface="Arial"/>
              <a:buChar char="•"/>
              <a:tabLst>
                <a:tab pos="240665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If any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lie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lf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s</a:t>
            </a:r>
            <a:r>
              <a:rPr dirty="0" smtClean="0" sz="1400" spc="-15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said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e un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le.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77"/>
              </a:spcBef>
              <a:buFont typeface="Arial"/>
              <a:buChar char="•"/>
            </a:pPr>
            <a:endParaRPr sz="1100"/>
          </a:p>
          <a:p>
            <a:pPr marL="241300" indent="-228600">
              <a:lnSpc>
                <a:spcPct val="100000"/>
              </a:lnSpc>
              <a:buFont typeface="Arial"/>
              <a:buChar char="•"/>
              <a:tabLst>
                <a:tab pos="240665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If pole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s)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lie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nary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axis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s</a:t>
            </a:r>
            <a:r>
              <a:rPr dirty="0" smtClean="0" sz="1400" spc="-15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id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ble.</a:t>
            </a:r>
            <a:endParaRPr sz="1400">
              <a:latin typeface="Times New Roman"/>
              <a:cs typeface="Times New Roman"/>
            </a:endParaRPr>
          </a:p>
          <a:p>
            <a:pPr algn="just" marL="241300" marR="12700" indent="-228600">
              <a:lnSpc>
                <a:spcPct val="143800"/>
              </a:lnSpc>
              <a:spcBef>
                <a:spcPts val="425"/>
              </a:spcBef>
              <a:buFont typeface="Arial"/>
              <a:buChar char="•"/>
              <a:tabLst>
                <a:tab pos="24066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ca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plex</a:t>
            </a:r>
            <a:r>
              <a:rPr dirty="0" smtClean="0" sz="1400" spc="1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y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6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ly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15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ss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),</a:t>
            </a:r>
            <a:r>
              <a:rPr dirty="0" smtClean="0" sz="1400" spc="0">
                <a:latin typeface="Times New Roman"/>
                <a:cs typeface="Times New Roman"/>
              </a:rPr>
              <a:t> 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zero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15">
                <a:latin typeface="Times New Roman"/>
                <a:cs typeface="Times New Roman"/>
              </a:rPr>
              <a:t>s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all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ci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(</a:t>
            </a:r>
            <a:r>
              <a:rPr dirty="0" smtClean="0" sz="1400" spc="5" i="1">
                <a:latin typeface="Times New Roman"/>
                <a:cs typeface="Times New Roman"/>
              </a:rPr>
              <a:t>0</a:t>
            </a:r>
            <a:r>
              <a:rPr dirty="0" smtClean="0" sz="1400" spc="0" i="1">
                <a:latin typeface="Times New Roman"/>
                <a:cs typeface="Times New Roman"/>
              </a:rPr>
              <a:t>).</a:t>
            </a:r>
            <a:r>
              <a:rPr dirty="0" smtClean="0" sz="1400" spc="80" i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pl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lo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0">
                <a:latin typeface="Times New Roman"/>
                <a:cs typeface="Times New Roman"/>
              </a:rPr>
              <a:t> the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z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F</a:t>
            </a:r>
            <a:r>
              <a:rPr dirty="0" smtClean="0" sz="1400" spc="90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(</a:t>
            </a:r>
            <a:r>
              <a:rPr dirty="0" smtClean="0" sz="1400" spc="80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s</a:t>
            </a:r>
            <a:r>
              <a:rPr dirty="0" smtClean="0" sz="1400" spc="95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)</a:t>
            </a:r>
            <a:r>
              <a:rPr dirty="0" smtClean="0" sz="1400" spc="100" b="1" i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e-ze</a:t>
            </a:r>
            <a:r>
              <a:rPr dirty="0" smtClean="0" sz="1400" spc="-10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95" b="1">
                <a:latin typeface="Times New Roman"/>
                <a:cs typeface="Times New Roman"/>
              </a:rPr>
              <a:t> 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ap</a:t>
            </a:r>
            <a:r>
              <a:rPr dirty="0" smtClean="0" sz="1400" spc="100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F</a:t>
            </a:r>
            <a:r>
              <a:rPr dirty="0" smtClean="0" sz="1400" spc="90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(</a:t>
            </a:r>
            <a:r>
              <a:rPr dirty="0" smtClean="0" sz="1400" spc="90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s</a:t>
            </a:r>
            <a:r>
              <a:rPr dirty="0" smtClean="0" sz="1400" spc="95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)</a:t>
            </a:r>
            <a:r>
              <a:rPr dirty="0" smtClean="0" sz="1400" spc="90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.</a:t>
            </a:r>
            <a:r>
              <a:rPr dirty="0" smtClean="0" sz="1400" spc="95" b="1" i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90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0">
                <a:latin typeface="Times New Roman"/>
                <a:cs typeface="Times New Roman"/>
              </a:rPr>
              <a:t> 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holds 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z-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684020" y="3672840"/>
            <a:ext cx="3595115" cy="1097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1727200" y="3707891"/>
            <a:ext cx="3508755" cy="0"/>
          </a:xfrm>
          <a:custGeom>
            <a:avLst/>
            <a:gdLst/>
            <a:ahLst/>
            <a:cxnLst/>
            <a:rect l="l" t="t" r="r" b="b"/>
            <a:pathLst>
              <a:path w="3508755" h="0">
                <a:moveTo>
                  <a:pt x="0" y="0"/>
                </a:moveTo>
                <a:lnTo>
                  <a:pt x="350875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3384803" y="3022092"/>
            <a:ext cx="109727" cy="138836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3439795" y="3045460"/>
            <a:ext cx="0" cy="1302893"/>
          </a:xfrm>
          <a:custGeom>
            <a:avLst/>
            <a:gdLst/>
            <a:ahLst/>
            <a:cxnLst/>
            <a:rect l="l" t="t" r="r" b="b"/>
            <a:pathLst>
              <a:path w="0" h="1302893">
                <a:moveTo>
                  <a:pt x="0" y="1302893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1996439" y="4122420"/>
            <a:ext cx="804672" cy="6553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1996439" y="3290315"/>
            <a:ext cx="1127760" cy="42976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3954779" y="3293364"/>
            <a:ext cx="536448" cy="6705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2075433" y="2865342"/>
            <a:ext cx="3459479" cy="9055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R="660400">
              <a:lnSpc>
                <a:spcPct val="100000"/>
              </a:lnSpc>
            </a:pPr>
            <a:r>
              <a:rPr dirty="0" smtClean="0" sz="900" spc="425" i="1">
                <a:latin typeface="Times New Roman"/>
                <a:cs typeface="Times New Roman"/>
              </a:rPr>
              <a:t>j</a:t>
            </a:r>
            <a:r>
              <a:rPr dirty="0" smtClean="0" sz="1200" spc="835">
                <a:latin typeface="Symbol"/>
                <a:cs typeface="Symbol"/>
              </a:rPr>
              <a:t></a:t>
            </a:r>
            <a:endParaRPr sz="1200">
              <a:latin typeface="Symbol"/>
              <a:cs typeface="Symbol"/>
            </a:endParaRPr>
          </a:p>
          <a:p>
            <a:pPr>
              <a:lnSpc>
                <a:spcPts val="800"/>
              </a:lnSpc>
              <a:spcBef>
                <a:spcPts val="43"/>
              </a:spcBef>
            </a:pPr>
            <a:endParaRPr sz="8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100">
                <a:latin typeface="Calibri"/>
                <a:cs typeface="Calibri"/>
              </a:rPr>
              <a:t>L</a:t>
            </a:r>
            <a:r>
              <a:rPr dirty="0" smtClean="0" sz="1100" spc="-5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P</a:t>
            </a:r>
            <a:endParaRPr sz="1100">
              <a:latin typeface="Calibri"/>
              <a:cs typeface="Calibri"/>
            </a:endParaRPr>
          </a:p>
          <a:p>
            <a:pPr>
              <a:lnSpc>
                <a:spcPts val="1000"/>
              </a:lnSpc>
              <a:spcBef>
                <a:spcPts val="4"/>
              </a:spcBef>
            </a:pPr>
            <a:endParaRPr sz="1000"/>
          </a:p>
          <a:p>
            <a:pPr algn="r" marR="12700">
              <a:lnSpc>
                <a:spcPct val="100000"/>
              </a:lnSpc>
            </a:pPr>
            <a:r>
              <a:rPr dirty="0" smtClean="0" sz="1200" spc="735">
                <a:latin typeface="Symbol"/>
                <a:cs typeface="Symbol"/>
              </a:rPr>
              <a:t></a:t>
            </a:r>
            <a:endParaRPr sz="1200">
              <a:latin typeface="Symbol"/>
              <a:cs typeface="Symbo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4081145" y="3237229"/>
            <a:ext cx="406400" cy="16954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20" name="object 2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9017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51104"/>
            <a:ext cx="51371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15">
                <a:latin typeface="Cambria"/>
                <a:cs typeface="Cambria"/>
              </a:rPr>
              <a:t>C</a:t>
            </a:r>
            <a:r>
              <a:rPr dirty="0" smtClean="0" sz="1200" spc="0">
                <a:latin typeface="Cambria"/>
                <a:cs typeface="Cambria"/>
              </a:rPr>
              <a:t>ont</a:t>
            </a:r>
            <a:r>
              <a:rPr dirty="0" smtClean="0" sz="1200" spc="-10">
                <a:latin typeface="Cambria"/>
                <a:cs typeface="Cambria"/>
              </a:rPr>
              <a:t>r</a:t>
            </a:r>
            <a:r>
              <a:rPr dirty="0" smtClean="0" sz="1200" spc="0">
                <a:latin typeface="Cambria"/>
                <a:cs typeface="Cambria"/>
              </a:rPr>
              <a:t>ol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64528" y="451104"/>
            <a:ext cx="39941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Cambria"/>
                <a:cs typeface="Cambria"/>
              </a:rPr>
              <a:t>Lec.</a:t>
            </a:r>
            <a:r>
              <a:rPr dirty="0" smtClean="0" sz="1200" spc="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5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30351" y="686562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530351" y="653795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530351" y="921760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530351" y="925037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535940" y="898397"/>
            <a:ext cx="403034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br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rea</a:t>
            </a:r>
            <a:r>
              <a:rPr dirty="0" smtClean="0" sz="1400" spc="10">
                <a:latin typeface="Times New Roman"/>
                <a:cs typeface="Times New Roman"/>
              </a:rPr>
              <a:t>k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 d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ined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om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5940" y="2806445"/>
            <a:ext cx="6337935" cy="12700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as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lo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s: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300"/>
              </a:lnSpc>
              <a:spcBef>
                <a:spcPts val="74"/>
              </a:spcBef>
            </a:pPr>
            <a:endParaRPr sz="1300"/>
          </a:p>
          <a:p>
            <a:pPr marL="12700" marR="12700">
              <a:lnSpc>
                <a:spcPct val="1443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ice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i.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erefore,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ac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ka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5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15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in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s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= 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0.</a:t>
            </a:r>
            <a:r>
              <a:rPr dirty="0" smtClean="0" sz="1400" spc="-10">
                <a:latin typeface="Times New Roman"/>
                <a:cs typeface="Times New Roman"/>
              </a:rPr>
              <a:t>6</a:t>
            </a:r>
            <a:r>
              <a:rPr dirty="0" smtClean="0" sz="1400" spc="0">
                <a:latin typeface="Times New Roman"/>
                <a:cs typeface="Times New Roman"/>
              </a:rPr>
              <a:t>34,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v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ue of K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5940" y="6694805"/>
            <a:ext cx="6541770" cy="5334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Beca</a:t>
            </a:r>
            <a:r>
              <a:rPr dirty="0" smtClean="0" sz="1400" spc="-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s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=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0.634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bec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point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44"/>
              </a:spcBef>
            </a:pPr>
            <a:endParaRPr sz="700"/>
          </a:p>
          <a:p>
            <a:pPr marL="12700">
              <a:lnSpc>
                <a:spcPct val="100000"/>
              </a:lnSpc>
            </a:pPr>
            <a:r>
              <a:rPr dirty="0" smtClean="0" sz="1400">
                <a:latin typeface="Arial"/>
                <a:cs typeface="Arial"/>
              </a:rPr>
              <a:t>s</a:t>
            </a:r>
            <a:r>
              <a:rPr dirty="0" smtClean="0" sz="1400" spc="5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=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2.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66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en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ze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os,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rea</a:t>
            </a:r>
            <a:r>
              <a:rPr dirty="0" smtClean="0" sz="1400" spc="35">
                <a:latin typeface="Times New Roman"/>
                <a:cs typeface="Times New Roman"/>
              </a:rPr>
              <a:t>k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t.)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48640" y="1221105"/>
            <a:ext cx="3563492" cy="1397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548640" y="3231388"/>
            <a:ext cx="2087880" cy="32715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548640" y="4479925"/>
            <a:ext cx="4868545" cy="191452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741668" y="9261550"/>
            <a:ext cx="496570" cy="1790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20</a:t>
            </a:r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51104"/>
            <a:ext cx="51371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15">
                <a:latin typeface="Cambria"/>
                <a:cs typeface="Cambria"/>
              </a:rPr>
              <a:t>C</a:t>
            </a:r>
            <a:r>
              <a:rPr dirty="0" smtClean="0" sz="1200" spc="0">
                <a:latin typeface="Cambria"/>
                <a:cs typeface="Cambria"/>
              </a:rPr>
              <a:t>ont</a:t>
            </a:r>
            <a:r>
              <a:rPr dirty="0" smtClean="0" sz="1200" spc="-10">
                <a:latin typeface="Cambria"/>
                <a:cs typeface="Cambria"/>
              </a:rPr>
              <a:t>r</a:t>
            </a:r>
            <a:r>
              <a:rPr dirty="0" smtClean="0" sz="1200" spc="0">
                <a:latin typeface="Cambria"/>
                <a:cs typeface="Cambria"/>
              </a:rPr>
              <a:t>ol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64528" y="451104"/>
            <a:ext cx="39941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Cambria"/>
                <a:cs typeface="Cambria"/>
              </a:rPr>
              <a:t>Lec.</a:t>
            </a:r>
            <a:r>
              <a:rPr dirty="0" smtClean="0" sz="1200" spc="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5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30351" y="686562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530351" y="653795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530351" y="921760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530351" y="925037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535940" y="3658742"/>
            <a:ext cx="3026410" cy="2355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2108200" algn="l"/>
              </a:tabLst>
            </a:pPr>
            <a:r>
              <a:rPr dirty="0" smtClean="0" sz="1400">
                <a:latin typeface="Calibri"/>
                <a:cs typeface="Calibri"/>
              </a:rPr>
              <a:t>Ex </a:t>
            </a:r>
            <a:r>
              <a:rPr dirty="0" smtClean="0" sz="1400" spc="-10">
                <a:latin typeface="Calibri"/>
                <a:cs typeface="Calibri"/>
              </a:rPr>
              <a:t>3</a:t>
            </a:r>
            <a:r>
              <a:rPr dirty="0" smtClean="0" sz="1400" spc="0">
                <a:latin typeface="Calibri"/>
                <a:cs typeface="Calibri"/>
              </a:rPr>
              <a:t>: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Sket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oci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	</a:t>
            </a:r>
            <a:r>
              <a:rPr dirty="0" smtClean="0" sz="1400" spc="625">
                <a:latin typeface="Cambria Math"/>
                <a:cs typeface="Cambria Math"/>
              </a:rPr>
              <a:t> 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355">
                <a:latin typeface="Cambria Math"/>
                <a:cs typeface="Cambria Math"/>
              </a:rPr>
              <a:t> </a:t>
            </a:r>
            <a:r>
              <a:rPr dirty="0" smtClean="0" baseline="1984" sz="2100" spc="7">
                <a:latin typeface="Cambria Math"/>
                <a:cs typeface="Cambria Math"/>
              </a:rPr>
              <a:t>)</a:t>
            </a:r>
            <a:r>
              <a:rPr dirty="0" smtClean="0" sz="1400" spc="740">
                <a:latin typeface="Cambria Math"/>
                <a:cs typeface="Cambria Math"/>
              </a:rPr>
              <a:t> 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355">
                <a:latin typeface="Cambria Math"/>
                <a:cs typeface="Cambria Math"/>
              </a:rPr>
              <a:t> </a:t>
            </a:r>
            <a:r>
              <a:rPr dirty="0" smtClean="0" baseline="1984" sz="2100" spc="0">
                <a:latin typeface="Cambria Math"/>
                <a:cs typeface="Cambria Math"/>
              </a:rPr>
              <a:t>)</a:t>
            </a:r>
            <a:r>
              <a:rPr dirty="0" smtClean="0" baseline="1984" sz="2100" spc="120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901821" y="3604386"/>
            <a:ext cx="36004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15">
                <a:latin typeface="Cambria Math"/>
                <a:cs typeface="Cambria Math"/>
              </a:rPr>
              <a:t>(</a:t>
            </a:r>
            <a:r>
              <a:rPr dirty="0" smtClean="0" sz="1000" spc="280">
                <a:latin typeface="Cambria Math"/>
                <a:cs typeface="Cambria Math"/>
              </a:rPr>
              <a:t> </a:t>
            </a:r>
            <a:r>
              <a:rPr dirty="0" smtClean="0" sz="1000" spc="505">
                <a:latin typeface="Cambria Math"/>
                <a:cs typeface="Cambria Math"/>
              </a:rPr>
              <a:t> </a:t>
            </a:r>
            <a:r>
              <a:rPr dirty="0" smtClean="0" sz="1000" spc="350">
                <a:latin typeface="Cambria Math"/>
                <a:cs typeface="Cambria Math"/>
              </a:rPr>
              <a:t> </a:t>
            </a:r>
            <a:r>
              <a:rPr dirty="0" smtClean="0" sz="1000" spc="-5">
                <a:latin typeface="Cambria Math"/>
                <a:cs typeface="Cambria Math"/>
              </a:rPr>
              <a:t>)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584575" y="3799459"/>
            <a:ext cx="994410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0">
                <a:latin typeface="Cambria Math"/>
                <a:cs typeface="Cambria Math"/>
              </a:rPr>
              <a:t>(</a:t>
            </a:r>
            <a:r>
              <a:rPr dirty="0" smtClean="0" sz="1000" spc="280">
                <a:latin typeface="Cambria Math"/>
                <a:cs typeface="Cambria Math"/>
              </a:rPr>
              <a:t> </a:t>
            </a:r>
            <a:r>
              <a:rPr dirty="0" smtClean="0" sz="1000" spc="495">
                <a:latin typeface="Cambria Math"/>
                <a:cs typeface="Cambria Math"/>
              </a:rPr>
              <a:t> </a:t>
            </a:r>
            <a:r>
              <a:rPr dirty="0" smtClean="0" sz="1000" spc="365">
                <a:latin typeface="Cambria Math"/>
                <a:cs typeface="Cambria Math"/>
              </a:rPr>
              <a:t> </a:t>
            </a:r>
            <a:r>
              <a:rPr dirty="0" smtClean="0" sz="1000" spc="-15">
                <a:latin typeface="Cambria Math"/>
                <a:cs typeface="Cambria Math"/>
              </a:rPr>
              <a:t>)</a:t>
            </a:r>
            <a:r>
              <a:rPr dirty="0" smtClean="0" sz="1000" spc="0">
                <a:latin typeface="Cambria Math"/>
                <a:cs typeface="Cambria Math"/>
              </a:rPr>
              <a:t>(</a:t>
            </a:r>
            <a:r>
              <a:rPr dirty="0" smtClean="0" sz="1000" spc="290">
                <a:latin typeface="Cambria Math"/>
                <a:cs typeface="Cambria Math"/>
              </a:rPr>
              <a:t> </a:t>
            </a:r>
            <a:r>
              <a:rPr dirty="0" smtClean="0" baseline="20833" sz="1200" spc="502">
                <a:latin typeface="Cambria Math"/>
                <a:cs typeface="Cambria Math"/>
              </a:rPr>
              <a:t> </a:t>
            </a:r>
            <a:r>
              <a:rPr dirty="0" smtClean="0" sz="1000" spc="505">
                <a:latin typeface="Cambria Math"/>
                <a:cs typeface="Cambria Math"/>
              </a:rPr>
              <a:t> </a:t>
            </a:r>
            <a:r>
              <a:rPr dirty="0" smtClean="0" sz="1000" spc="350">
                <a:latin typeface="Cambria Math"/>
                <a:cs typeface="Cambria Math"/>
              </a:rPr>
              <a:t> </a:t>
            </a:r>
            <a:r>
              <a:rPr dirty="0" smtClean="0" sz="1000" spc="280">
                <a:latin typeface="Cambria Math"/>
                <a:cs typeface="Cambria Math"/>
              </a:rPr>
              <a:t> </a:t>
            </a:r>
            <a:r>
              <a:rPr dirty="0" smtClean="0" sz="1000" spc="505">
                <a:latin typeface="Cambria Math"/>
                <a:cs typeface="Cambria Math"/>
              </a:rPr>
              <a:t> </a:t>
            </a:r>
            <a:r>
              <a:rPr dirty="0" smtClean="0" sz="1000" spc="350">
                <a:latin typeface="Cambria Math"/>
                <a:cs typeface="Cambria Math"/>
              </a:rPr>
              <a:t> </a:t>
            </a:r>
            <a:r>
              <a:rPr dirty="0" smtClean="0" sz="1000" spc="-5">
                <a:latin typeface="Cambria Math"/>
                <a:cs typeface="Cambria Math"/>
              </a:rPr>
              <a:t>)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597275" y="3786251"/>
            <a:ext cx="968044" cy="0"/>
          </a:xfrm>
          <a:custGeom>
            <a:avLst/>
            <a:gdLst/>
            <a:ahLst/>
            <a:cxnLst/>
            <a:rect l="l" t="t" r="r" b="b"/>
            <a:pathLst>
              <a:path w="968044" h="0">
                <a:moveTo>
                  <a:pt x="0" y="0"/>
                </a:moveTo>
                <a:lnTo>
                  <a:pt x="968044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535940" y="3948302"/>
            <a:ext cx="3780790" cy="11004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420370">
              <a:lnSpc>
                <a:spcPct val="170000"/>
              </a:lnSpc>
              <a:buFont typeface="Times New Roman"/>
              <a:buAutoNum type="arabicPeriod"/>
              <a:tabLst>
                <a:tab pos="146685" algn="l"/>
                <a:tab pos="2593340" algn="l"/>
              </a:tabLst>
            </a:pPr>
            <a:r>
              <a:rPr dirty="0" smtClean="0" sz="1400" spc="-25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 have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s: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5">
                <a:latin typeface="Times New Roman"/>
                <a:cs typeface="Times New Roman"/>
              </a:rPr>
              <a:t>1</a:t>
            </a:r>
            <a:r>
              <a:rPr dirty="0" smtClean="0" sz="1400" spc="5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-3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2=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1+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-15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5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-j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 have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ne ze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z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5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-2	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=1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75"/>
              </a:spcBef>
              <a:buFont typeface="Times New Roman"/>
              <a:buAutoNum type="arabicPeriod"/>
            </a:pPr>
            <a:endParaRPr sz="1100"/>
          </a:p>
          <a:p>
            <a:pPr marL="190500" indent="-178435">
              <a:lnSpc>
                <a:spcPct val="100000"/>
              </a:lnSpc>
              <a:buFont typeface="Times New Roman"/>
              <a:buAutoNum type="arabicPeriod"/>
              <a:tabLst>
                <a:tab pos="19050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ber of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nct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y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pto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n</a:t>
            </a:r>
            <a:r>
              <a:rPr dirty="0" smtClean="0" sz="1400" spc="-5" b="1" i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Arial"/>
                <a:cs typeface="Arial"/>
              </a:rPr>
              <a:t>–</a:t>
            </a:r>
            <a:r>
              <a:rPr dirty="0" smtClean="0" sz="1400" spc="-30" b="1">
                <a:latin typeface="Arial"/>
                <a:cs typeface="Arial"/>
              </a:rPr>
              <a:t> </a:t>
            </a:r>
            <a:r>
              <a:rPr dirty="0" smtClean="0" sz="1400" spc="25" b="1" i="1">
                <a:latin typeface="Times New Roman"/>
                <a:cs typeface="Times New Roman"/>
              </a:rPr>
              <a:t>m</a:t>
            </a:r>
            <a:r>
              <a:rPr dirty="0" smtClean="0" sz="1400" spc="-10" b="1" i="1">
                <a:latin typeface="Times New Roman"/>
                <a:cs typeface="Times New Roman"/>
              </a:rPr>
              <a:t>=</a:t>
            </a:r>
            <a:r>
              <a:rPr dirty="0" smtClean="0" sz="1400" spc="5" b="1" i="1">
                <a:latin typeface="Times New Roman"/>
                <a:cs typeface="Times New Roman"/>
              </a:rPr>
              <a:t>3</a:t>
            </a:r>
            <a:r>
              <a:rPr dirty="0" smtClean="0" sz="1400" spc="-15" b="1" i="1">
                <a:latin typeface="Times New Roman"/>
                <a:cs typeface="Times New Roman"/>
              </a:rPr>
              <a:t>-</a:t>
            </a:r>
            <a:r>
              <a:rPr dirty="0" smtClean="0" sz="1400" spc="0" b="1" i="1">
                <a:latin typeface="Times New Roman"/>
                <a:cs typeface="Times New Roman"/>
              </a:rPr>
              <a:t>1</a:t>
            </a:r>
            <a:r>
              <a:rPr dirty="0" smtClean="0" sz="1400" spc="-10" b="1" i="1">
                <a:latin typeface="Times New Roman"/>
                <a:cs typeface="Times New Roman"/>
              </a:rPr>
              <a:t>=</a:t>
            </a:r>
            <a:r>
              <a:rPr dirty="0" smtClean="0" sz="1400" spc="0" b="1" i="1">
                <a:latin typeface="Times New Roman"/>
                <a:cs typeface="Times New Roman"/>
              </a:rPr>
              <a:t>2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682109" y="4097654"/>
            <a:ext cx="30480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n=3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35940" y="5184521"/>
            <a:ext cx="16002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3.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693035" y="5550280"/>
            <a:ext cx="50292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=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740">
                <a:latin typeface="Cambria Math"/>
                <a:cs typeface="Cambria Math"/>
              </a:rPr>
              <a:t> </a:t>
            </a:r>
            <a:r>
              <a:rPr dirty="0" smtClean="0" sz="1400" spc="4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5940" y="5914516"/>
            <a:ext cx="16065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5">
                <a:latin typeface="Times New Roman"/>
                <a:cs typeface="Times New Roman"/>
              </a:rPr>
              <a:t>4.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35940" y="6940169"/>
            <a:ext cx="6702425" cy="19450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030730" marR="2032000" indent="77470">
              <a:lnSpc>
                <a:spcPts val="2530"/>
              </a:lnSpc>
            </a:pPr>
            <a:r>
              <a:rPr dirty="0" smtClean="0" sz="2200" spc="-15" b="1">
                <a:latin typeface="Times New Roman"/>
                <a:cs typeface="Times New Roman"/>
              </a:rPr>
              <a:t>Frequenc</a:t>
            </a:r>
            <a:r>
              <a:rPr dirty="0" smtClean="0" sz="2200" spc="-10" b="1">
                <a:latin typeface="Times New Roman"/>
                <a:cs typeface="Times New Roman"/>
              </a:rPr>
              <a:t>y</a:t>
            </a:r>
            <a:r>
              <a:rPr dirty="0" smtClean="0" sz="2200" spc="0" b="1">
                <a:latin typeface="Times New Roman"/>
                <a:cs typeface="Times New Roman"/>
              </a:rPr>
              <a:t>-</a:t>
            </a:r>
            <a:r>
              <a:rPr dirty="0" smtClean="0" sz="2200" spc="-15" b="1">
                <a:latin typeface="Times New Roman"/>
                <a:cs typeface="Times New Roman"/>
              </a:rPr>
              <a:t>Re</a:t>
            </a:r>
            <a:r>
              <a:rPr dirty="0" smtClean="0" sz="2200" spc="-20" b="1">
                <a:latin typeface="Times New Roman"/>
                <a:cs typeface="Times New Roman"/>
              </a:rPr>
              <a:t>s</a:t>
            </a:r>
            <a:r>
              <a:rPr dirty="0" smtClean="0" sz="2200" spc="-15" b="1">
                <a:latin typeface="Times New Roman"/>
                <a:cs typeface="Times New Roman"/>
              </a:rPr>
              <a:t>p</a:t>
            </a:r>
            <a:r>
              <a:rPr dirty="0" smtClean="0" sz="2200" spc="-10" b="1">
                <a:latin typeface="Times New Roman"/>
                <a:cs typeface="Times New Roman"/>
              </a:rPr>
              <a:t>o</a:t>
            </a:r>
            <a:r>
              <a:rPr dirty="0" smtClean="0" sz="2200" spc="-15" b="1">
                <a:latin typeface="Times New Roman"/>
                <a:cs typeface="Times New Roman"/>
              </a:rPr>
              <a:t>nse</a:t>
            </a:r>
            <a:r>
              <a:rPr dirty="0" smtClean="0" sz="2200" spc="-15" b="1">
                <a:latin typeface="Times New Roman"/>
                <a:cs typeface="Times New Roman"/>
              </a:rPr>
              <a:t> Meth</a:t>
            </a:r>
            <a:r>
              <a:rPr dirty="0" smtClean="0" sz="2200" spc="-10" b="1">
                <a:latin typeface="Times New Roman"/>
                <a:cs typeface="Times New Roman"/>
              </a:rPr>
              <a:t>o</a:t>
            </a:r>
            <a:r>
              <a:rPr dirty="0" smtClean="0" sz="2200" spc="-15" b="1">
                <a:latin typeface="Times New Roman"/>
                <a:cs typeface="Times New Roman"/>
              </a:rPr>
              <a:t>ds</a:t>
            </a:r>
            <a:r>
              <a:rPr dirty="0" smtClean="0" sz="2200" spc="-5" b="1">
                <a:latin typeface="Times New Roman"/>
                <a:cs typeface="Times New Roman"/>
              </a:rPr>
              <a:t> </a:t>
            </a:r>
            <a:r>
              <a:rPr dirty="0" smtClean="0" sz="2200" spc="-10" b="1">
                <a:latin typeface="Times New Roman"/>
                <a:cs typeface="Times New Roman"/>
              </a:rPr>
              <a:t>a</a:t>
            </a:r>
            <a:r>
              <a:rPr dirty="0" smtClean="0" sz="2200" spc="-15" b="1">
                <a:latin typeface="Times New Roman"/>
                <a:cs typeface="Times New Roman"/>
              </a:rPr>
              <a:t>nd</a:t>
            </a:r>
            <a:r>
              <a:rPr dirty="0" smtClean="0" sz="2200" spc="5" b="1">
                <a:latin typeface="Times New Roman"/>
                <a:cs typeface="Times New Roman"/>
              </a:rPr>
              <a:t> </a:t>
            </a:r>
            <a:r>
              <a:rPr dirty="0" smtClean="0" sz="2200" spc="-10" b="1">
                <a:latin typeface="Times New Roman"/>
                <a:cs typeface="Times New Roman"/>
              </a:rPr>
              <a:t>St</a:t>
            </a:r>
            <a:r>
              <a:rPr dirty="0" smtClean="0" sz="2200" spc="-10" b="1">
                <a:latin typeface="Times New Roman"/>
                <a:cs typeface="Times New Roman"/>
              </a:rPr>
              <a:t>a</a:t>
            </a:r>
            <a:r>
              <a:rPr dirty="0" smtClean="0" sz="2200" spc="-10" b="1">
                <a:latin typeface="Times New Roman"/>
                <a:cs typeface="Times New Roman"/>
              </a:rPr>
              <a:t>bility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5"/>
              </a:spcBef>
            </a:pPr>
            <a:endParaRPr sz="500"/>
          </a:p>
          <a:p>
            <a:pPr algn="just" marL="12700" marR="12700" indent="176530">
              <a:lnSpc>
                <a:spcPct val="1436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fre</a:t>
            </a:r>
            <a:r>
              <a:rPr dirty="0" smtClean="0" sz="1400" spc="-5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cy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se of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stem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ned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s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25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se of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0">
                <a:latin typeface="Times New Roman"/>
                <a:cs typeface="Times New Roman"/>
              </a:rPr>
              <a:t> a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al.  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ue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nal, </a:t>
            </a:r>
            <a:r>
              <a:rPr dirty="0" smtClean="0" sz="1400" spc="-13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 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nal 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</a:t>
            </a:r>
            <a:r>
              <a:rPr dirty="0" smtClean="0" sz="1400" spc="-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near 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10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,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 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ell 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,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 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al 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0">
                <a:latin typeface="Times New Roman"/>
                <a:cs typeface="Times New Roman"/>
              </a:rPr>
              <a:t> st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-st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te.</a:t>
            </a:r>
            <a:r>
              <a:rPr dirty="0" smtClean="0" sz="1400" spc="16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qu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-re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eth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ere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ped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-10">
                <a:latin typeface="Times New Roman"/>
                <a:cs typeface="Times New Roman"/>
              </a:rPr>
              <a:t>9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0s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9</a:t>
            </a:r>
            <a:r>
              <a:rPr dirty="0" smtClean="0" sz="1400" spc="-10">
                <a:latin typeface="Times New Roman"/>
                <a:cs typeface="Times New Roman"/>
              </a:rPr>
              <a:t>4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qu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146935" y="801369"/>
            <a:ext cx="3096260" cy="24066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4137659" y="4142740"/>
            <a:ext cx="390525" cy="103377"/>
          </a:xfrm>
          <a:custGeom>
            <a:avLst/>
            <a:gdLst/>
            <a:ahLst/>
            <a:cxnLst/>
            <a:rect l="l" t="t" r="r" b="b"/>
            <a:pathLst>
              <a:path w="390525" h="103377">
                <a:moveTo>
                  <a:pt x="365415" y="51688"/>
                </a:moveTo>
                <a:lnTo>
                  <a:pt x="295528" y="92456"/>
                </a:lnTo>
                <a:lnTo>
                  <a:pt x="294513" y="96265"/>
                </a:lnTo>
                <a:lnTo>
                  <a:pt x="298068" y="102362"/>
                </a:lnTo>
                <a:lnTo>
                  <a:pt x="301878" y="103377"/>
                </a:lnTo>
                <a:lnTo>
                  <a:pt x="379634" y="58038"/>
                </a:lnTo>
                <a:lnTo>
                  <a:pt x="377951" y="58038"/>
                </a:lnTo>
                <a:lnTo>
                  <a:pt x="377951" y="57150"/>
                </a:lnTo>
                <a:lnTo>
                  <a:pt x="374776" y="57150"/>
                </a:lnTo>
                <a:lnTo>
                  <a:pt x="365415" y="51688"/>
                </a:lnTo>
                <a:close/>
              </a:path>
              <a:path w="390525" h="103377">
                <a:moveTo>
                  <a:pt x="354529" y="45338"/>
                </a:moveTo>
                <a:lnTo>
                  <a:pt x="0" y="45338"/>
                </a:lnTo>
                <a:lnTo>
                  <a:pt x="0" y="58038"/>
                </a:lnTo>
                <a:lnTo>
                  <a:pt x="354529" y="58038"/>
                </a:lnTo>
                <a:lnTo>
                  <a:pt x="365415" y="51688"/>
                </a:lnTo>
                <a:lnTo>
                  <a:pt x="354529" y="45338"/>
                </a:lnTo>
                <a:close/>
              </a:path>
              <a:path w="390525" h="103377">
                <a:moveTo>
                  <a:pt x="379634" y="45338"/>
                </a:moveTo>
                <a:lnTo>
                  <a:pt x="377951" y="45338"/>
                </a:lnTo>
                <a:lnTo>
                  <a:pt x="377951" y="58038"/>
                </a:lnTo>
                <a:lnTo>
                  <a:pt x="379634" y="58038"/>
                </a:lnTo>
                <a:lnTo>
                  <a:pt x="390525" y="51688"/>
                </a:lnTo>
                <a:lnTo>
                  <a:pt x="379634" y="45338"/>
                </a:lnTo>
                <a:close/>
              </a:path>
              <a:path w="390525" h="103377">
                <a:moveTo>
                  <a:pt x="374776" y="46227"/>
                </a:moveTo>
                <a:lnTo>
                  <a:pt x="365415" y="51688"/>
                </a:lnTo>
                <a:lnTo>
                  <a:pt x="374776" y="57150"/>
                </a:lnTo>
                <a:lnTo>
                  <a:pt x="374776" y="46227"/>
                </a:lnTo>
                <a:close/>
              </a:path>
              <a:path w="390525" h="103377">
                <a:moveTo>
                  <a:pt x="377951" y="46227"/>
                </a:moveTo>
                <a:lnTo>
                  <a:pt x="374776" y="46227"/>
                </a:lnTo>
                <a:lnTo>
                  <a:pt x="374776" y="57150"/>
                </a:lnTo>
                <a:lnTo>
                  <a:pt x="377951" y="57150"/>
                </a:lnTo>
                <a:lnTo>
                  <a:pt x="377951" y="46227"/>
                </a:lnTo>
                <a:close/>
              </a:path>
              <a:path w="390525" h="103377">
                <a:moveTo>
                  <a:pt x="301878" y="0"/>
                </a:moveTo>
                <a:lnTo>
                  <a:pt x="298068" y="1015"/>
                </a:lnTo>
                <a:lnTo>
                  <a:pt x="294513" y="7112"/>
                </a:lnTo>
                <a:lnTo>
                  <a:pt x="295528" y="10922"/>
                </a:lnTo>
                <a:lnTo>
                  <a:pt x="365415" y="51688"/>
                </a:lnTo>
                <a:lnTo>
                  <a:pt x="374776" y="46227"/>
                </a:lnTo>
                <a:lnTo>
                  <a:pt x="377951" y="46227"/>
                </a:lnTo>
                <a:lnTo>
                  <a:pt x="377951" y="45338"/>
                </a:lnTo>
                <a:lnTo>
                  <a:pt x="379634" y="45338"/>
                </a:lnTo>
                <a:lnTo>
                  <a:pt x="301878" y="0"/>
                </a:lnTo>
                <a:close/>
              </a:path>
            </a:pathLst>
          </a:custGeom>
          <a:solidFill>
            <a:srgbClr val="497DB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2456814" y="4563871"/>
            <a:ext cx="390525" cy="103504"/>
          </a:xfrm>
          <a:custGeom>
            <a:avLst/>
            <a:gdLst/>
            <a:ahLst/>
            <a:cxnLst/>
            <a:rect l="l" t="t" r="r" b="b"/>
            <a:pathLst>
              <a:path w="390525" h="103504">
                <a:moveTo>
                  <a:pt x="365306" y="51752"/>
                </a:moveTo>
                <a:lnTo>
                  <a:pt x="295529" y="92455"/>
                </a:lnTo>
                <a:lnTo>
                  <a:pt x="294513" y="96392"/>
                </a:lnTo>
                <a:lnTo>
                  <a:pt x="296291" y="99440"/>
                </a:lnTo>
                <a:lnTo>
                  <a:pt x="298069" y="102362"/>
                </a:lnTo>
                <a:lnTo>
                  <a:pt x="301879" y="103504"/>
                </a:lnTo>
                <a:lnTo>
                  <a:pt x="379661" y="58038"/>
                </a:lnTo>
                <a:lnTo>
                  <a:pt x="377952" y="58038"/>
                </a:lnTo>
                <a:lnTo>
                  <a:pt x="377952" y="57276"/>
                </a:lnTo>
                <a:lnTo>
                  <a:pt x="374777" y="57276"/>
                </a:lnTo>
                <a:lnTo>
                  <a:pt x="365306" y="51752"/>
                </a:lnTo>
                <a:close/>
              </a:path>
              <a:path w="390525" h="103504">
                <a:moveTo>
                  <a:pt x="354311" y="45338"/>
                </a:moveTo>
                <a:lnTo>
                  <a:pt x="0" y="45338"/>
                </a:lnTo>
                <a:lnTo>
                  <a:pt x="0" y="58038"/>
                </a:lnTo>
                <a:lnTo>
                  <a:pt x="354529" y="58038"/>
                </a:lnTo>
                <a:lnTo>
                  <a:pt x="365306" y="51752"/>
                </a:lnTo>
                <a:lnTo>
                  <a:pt x="354311" y="45338"/>
                </a:lnTo>
                <a:close/>
              </a:path>
              <a:path w="390525" h="103504">
                <a:moveTo>
                  <a:pt x="379634" y="45338"/>
                </a:moveTo>
                <a:lnTo>
                  <a:pt x="377952" y="45338"/>
                </a:lnTo>
                <a:lnTo>
                  <a:pt x="377952" y="58038"/>
                </a:lnTo>
                <a:lnTo>
                  <a:pt x="379661" y="58038"/>
                </a:lnTo>
                <a:lnTo>
                  <a:pt x="390525" y="51688"/>
                </a:lnTo>
                <a:lnTo>
                  <a:pt x="379634" y="45338"/>
                </a:lnTo>
                <a:close/>
              </a:path>
              <a:path w="390525" h="103504">
                <a:moveTo>
                  <a:pt x="374777" y="46227"/>
                </a:moveTo>
                <a:lnTo>
                  <a:pt x="365306" y="51752"/>
                </a:lnTo>
                <a:lnTo>
                  <a:pt x="374777" y="57276"/>
                </a:lnTo>
                <a:lnTo>
                  <a:pt x="374777" y="46227"/>
                </a:lnTo>
                <a:close/>
              </a:path>
              <a:path w="390525" h="103504">
                <a:moveTo>
                  <a:pt x="377952" y="46227"/>
                </a:moveTo>
                <a:lnTo>
                  <a:pt x="374777" y="46227"/>
                </a:lnTo>
                <a:lnTo>
                  <a:pt x="374777" y="57276"/>
                </a:lnTo>
                <a:lnTo>
                  <a:pt x="377952" y="57276"/>
                </a:lnTo>
                <a:lnTo>
                  <a:pt x="377952" y="46227"/>
                </a:lnTo>
                <a:close/>
              </a:path>
              <a:path w="390525" h="103504">
                <a:moveTo>
                  <a:pt x="301879" y="0"/>
                </a:moveTo>
                <a:lnTo>
                  <a:pt x="298069" y="1015"/>
                </a:lnTo>
                <a:lnTo>
                  <a:pt x="294513" y="7112"/>
                </a:lnTo>
                <a:lnTo>
                  <a:pt x="295529" y="11049"/>
                </a:lnTo>
                <a:lnTo>
                  <a:pt x="365306" y="51752"/>
                </a:lnTo>
                <a:lnTo>
                  <a:pt x="374777" y="46227"/>
                </a:lnTo>
                <a:lnTo>
                  <a:pt x="377952" y="46227"/>
                </a:lnTo>
                <a:lnTo>
                  <a:pt x="377952" y="45338"/>
                </a:lnTo>
                <a:lnTo>
                  <a:pt x="379634" y="45338"/>
                </a:lnTo>
                <a:lnTo>
                  <a:pt x="301879" y="0"/>
                </a:lnTo>
                <a:close/>
              </a:path>
            </a:pathLst>
          </a:custGeom>
          <a:solidFill>
            <a:srgbClr val="497DB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3006027" y="5362657"/>
            <a:ext cx="1107912" cy="0"/>
          </a:xfrm>
          <a:custGeom>
            <a:avLst/>
            <a:gdLst/>
            <a:ahLst/>
            <a:cxnLst/>
            <a:rect l="l" t="t" r="r" b="b"/>
            <a:pathLst>
              <a:path w="1107912" h="0">
                <a:moveTo>
                  <a:pt x="0" y="0"/>
                </a:moveTo>
                <a:lnTo>
                  <a:pt x="1107912" y="0"/>
                </a:lnTo>
              </a:path>
            </a:pathLst>
          </a:custGeom>
          <a:ln w="7650">
            <a:solidFill>
              <a:srgbClr val="46464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3336609" y="5366139"/>
            <a:ext cx="451484" cy="2330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50" spc="40" i="1">
                <a:solidFill>
                  <a:srgbClr val="464646"/>
                </a:solidFill>
                <a:latin typeface="Times New Roman"/>
                <a:cs typeface="Times New Roman"/>
              </a:rPr>
              <a:t>n</a:t>
            </a:r>
            <a:r>
              <a:rPr dirty="0" smtClean="0" sz="1450" spc="-55" i="1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dirty="0" smtClean="0" sz="1450" spc="45">
                <a:solidFill>
                  <a:srgbClr val="464646"/>
                </a:solidFill>
                <a:latin typeface="Symbol"/>
                <a:cs typeface="Symbol"/>
              </a:rPr>
              <a:t></a:t>
            </a:r>
            <a:r>
              <a:rPr dirty="0" smtClean="0" sz="1450" spc="-55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dirty="0" smtClean="0" sz="1450" spc="60" i="1">
                <a:solidFill>
                  <a:srgbClr val="464646"/>
                </a:solidFill>
                <a:latin typeface="Times New Roman"/>
                <a:cs typeface="Times New Roman"/>
              </a:rPr>
              <a:t>m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26" name="object 2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21</a:t>
            </a:fld>
            <a:endParaRPr sz="1100">
              <a:latin typeface="Cambria"/>
              <a:cs typeface="Cambri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848930" y="5218112"/>
            <a:ext cx="3269615" cy="2393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50" spc="40" i="1">
                <a:solidFill>
                  <a:srgbClr val="464646"/>
                </a:solidFill>
                <a:latin typeface="Times New Roman"/>
                <a:cs typeface="Times New Roman"/>
              </a:rPr>
              <a:t>Angle</a:t>
            </a:r>
            <a:r>
              <a:rPr dirty="0" smtClean="0" sz="1450" spc="-90" i="1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dirty="0" smtClean="0" sz="1450" spc="35" i="1">
                <a:solidFill>
                  <a:srgbClr val="464646"/>
                </a:solidFill>
                <a:latin typeface="Times New Roman"/>
                <a:cs typeface="Times New Roman"/>
              </a:rPr>
              <a:t>o</a:t>
            </a:r>
            <a:r>
              <a:rPr dirty="0" smtClean="0" sz="1450" spc="20" i="1">
                <a:solidFill>
                  <a:srgbClr val="464646"/>
                </a:solidFill>
                <a:latin typeface="Times New Roman"/>
                <a:cs typeface="Times New Roman"/>
              </a:rPr>
              <a:t>f</a:t>
            </a:r>
            <a:r>
              <a:rPr dirty="0" smtClean="0" sz="1450" spc="20" i="1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dirty="0" smtClean="0" sz="1450" spc="-75" i="1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dirty="0" smtClean="0" sz="1450" spc="35" i="1">
                <a:solidFill>
                  <a:srgbClr val="464646"/>
                </a:solidFill>
                <a:latin typeface="Times New Roman"/>
                <a:cs typeface="Times New Roman"/>
              </a:rPr>
              <a:t>as</a:t>
            </a:r>
            <a:r>
              <a:rPr dirty="0" smtClean="0" sz="1450" spc="30" i="1">
                <a:solidFill>
                  <a:srgbClr val="464646"/>
                </a:solidFill>
                <a:latin typeface="Times New Roman"/>
                <a:cs typeface="Times New Roman"/>
              </a:rPr>
              <a:t>y</a:t>
            </a:r>
            <a:r>
              <a:rPr dirty="0" smtClean="0" sz="1450" spc="35" i="1">
                <a:solidFill>
                  <a:srgbClr val="464646"/>
                </a:solidFill>
                <a:latin typeface="Times New Roman"/>
                <a:cs typeface="Times New Roman"/>
              </a:rPr>
              <a:t>mptotes</a:t>
            </a:r>
            <a:r>
              <a:rPr dirty="0" smtClean="0" sz="1450" spc="15" i="1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dirty="0" smtClean="0" sz="1450" spc="85">
                <a:solidFill>
                  <a:srgbClr val="464646"/>
                </a:solidFill>
                <a:latin typeface="Symbol"/>
                <a:cs typeface="Symbol"/>
              </a:rPr>
              <a:t></a:t>
            </a:r>
            <a:r>
              <a:rPr dirty="0" smtClean="0" sz="1500" spc="20">
                <a:solidFill>
                  <a:srgbClr val="464646"/>
                </a:solidFill>
                <a:latin typeface="Symbol"/>
                <a:cs typeface="Symbol"/>
              </a:rPr>
              <a:t></a:t>
            </a:r>
            <a:r>
              <a:rPr dirty="0" smtClean="0" sz="1500" spc="-16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dirty="0" smtClean="0" sz="1450" spc="45">
                <a:solidFill>
                  <a:srgbClr val="464646"/>
                </a:solidFill>
                <a:latin typeface="Symbol"/>
                <a:cs typeface="Symbol"/>
              </a:rPr>
              <a:t></a:t>
            </a:r>
            <a:r>
              <a:rPr dirty="0" smtClean="0" sz="1450" spc="135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dirty="0" smtClean="0" baseline="34482" sz="2175" spc="67">
                <a:solidFill>
                  <a:srgbClr val="464646"/>
                </a:solidFill>
                <a:latin typeface="Symbol"/>
                <a:cs typeface="Symbol"/>
              </a:rPr>
              <a:t></a:t>
            </a:r>
            <a:r>
              <a:rPr dirty="0" smtClean="0" baseline="34482" sz="2175" spc="-30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dirty="0" smtClean="0" baseline="34482" sz="2175" spc="52">
                <a:solidFill>
                  <a:srgbClr val="464646"/>
                </a:solidFill>
                <a:latin typeface="Times New Roman"/>
                <a:cs typeface="Times New Roman"/>
              </a:rPr>
              <a:t>180</a:t>
            </a:r>
            <a:r>
              <a:rPr dirty="0" smtClean="0" baseline="34482" sz="2175" spc="22">
                <a:solidFill>
                  <a:srgbClr val="464646"/>
                </a:solidFill>
                <a:latin typeface="Symbol"/>
                <a:cs typeface="Symbol"/>
              </a:rPr>
              <a:t></a:t>
            </a:r>
            <a:r>
              <a:rPr dirty="0" smtClean="0" baseline="34482" sz="2175" spc="89">
                <a:solidFill>
                  <a:srgbClr val="464646"/>
                </a:solidFill>
                <a:latin typeface="Times New Roman"/>
                <a:cs typeface="Times New Roman"/>
              </a:rPr>
              <a:t>(</a:t>
            </a:r>
            <a:r>
              <a:rPr dirty="0" smtClean="0" baseline="34482" sz="2175" spc="82">
                <a:solidFill>
                  <a:srgbClr val="464646"/>
                </a:solidFill>
                <a:latin typeface="Times New Roman"/>
                <a:cs typeface="Times New Roman"/>
              </a:rPr>
              <a:t>2</a:t>
            </a:r>
            <a:r>
              <a:rPr dirty="0" smtClean="0" baseline="34482" sz="2175" spc="52" i="1">
                <a:solidFill>
                  <a:srgbClr val="464646"/>
                </a:solidFill>
                <a:latin typeface="Times New Roman"/>
                <a:cs typeface="Times New Roman"/>
              </a:rPr>
              <a:t>k</a:t>
            </a:r>
            <a:r>
              <a:rPr dirty="0" smtClean="0" baseline="34482" sz="2175" spc="82" i="1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dirty="0" smtClean="0" baseline="34482" sz="2175" spc="67">
                <a:solidFill>
                  <a:srgbClr val="464646"/>
                </a:solidFill>
                <a:latin typeface="Symbol"/>
                <a:cs typeface="Symbol"/>
              </a:rPr>
              <a:t></a:t>
            </a:r>
            <a:r>
              <a:rPr dirty="0" smtClean="0" baseline="34482" sz="2175" spc="-300">
                <a:solidFill>
                  <a:srgbClr val="464646"/>
                </a:solidFill>
                <a:latin typeface="Times New Roman"/>
                <a:cs typeface="Times New Roman"/>
              </a:rPr>
              <a:t> </a:t>
            </a:r>
            <a:r>
              <a:rPr dirty="0" smtClean="0" baseline="34482" sz="2175" spc="-127">
                <a:solidFill>
                  <a:srgbClr val="464646"/>
                </a:solidFill>
                <a:latin typeface="Times New Roman"/>
                <a:cs typeface="Times New Roman"/>
              </a:rPr>
              <a:t>1</a:t>
            </a:r>
            <a:r>
              <a:rPr dirty="0" smtClean="0" baseline="34482" sz="2175" spc="37">
                <a:solidFill>
                  <a:srgbClr val="464646"/>
                </a:solidFill>
                <a:latin typeface="Times New Roman"/>
                <a:cs typeface="Times New Roman"/>
              </a:rPr>
              <a:t>)</a:t>
            </a:r>
            <a:endParaRPr baseline="34482" sz="2175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945383" y="5819822"/>
            <a:ext cx="4242435" cy="4933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-33333" sz="2250" spc="75">
                <a:latin typeface="Symbol"/>
                <a:cs typeface="Symbol"/>
              </a:rPr>
              <a:t></a:t>
            </a:r>
            <a:r>
              <a:rPr dirty="0" smtClean="0" baseline="-33333" sz="2250" spc="240">
                <a:latin typeface="Times New Roman"/>
                <a:cs typeface="Times New Roman"/>
              </a:rPr>
              <a:t> </a:t>
            </a:r>
            <a:r>
              <a:rPr dirty="0" smtClean="0" baseline="-35714" sz="2100" spc="30">
                <a:latin typeface="Symbol"/>
                <a:cs typeface="Symbol"/>
              </a:rPr>
              <a:t></a:t>
            </a:r>
            <a:r>
              <a:rPr dirty="0" smtClean="0" baseline="-35714" sz="2100" spc="135">
                <a:latin typeface="Times New Roman"/>
                <a:cs typeface="Times New Roman"/>
              </a:rPr>
              <a:t> </a:t>
            </a:r>
            <a:r>
              <a:rPr dirty="0" smtClean="0" sz="1400" spc="25" u="sng">
                <a:latin typeface="Symbol"/>
                <a:cs typeface="Symbol"/>
              </a:rPr>
              <a:t></a:t>
            </a:r>
            <a:r>
              <a:rPr dirty="0" smtClean="0" sz="1400" spc="-425" u="sng">
                <a:latin typeface="Symbol"/>
                <a:cs typeface="Symbol"/>
              </a:rPr>
              <a:t></a:t>
            </a:r>
            <a:r>
              <a:rPr dirty="0" smtClean="0" sz="1400" spc="-5" i="1" u="sng">
                <a:latin typeface="Times New Roman"/>
                <a:cs typeface="Times New Roman"/>
              </a:rPr>
              <a:t>p</a:t>
            </a:r>
            <a:r>
              <a:rPr dirty="0" smtClean="0" sz="1400" spc="-5" i="1" u="sng">
                <a:latin typeface="Times New Roman"/>
                <a:cs typeface="Times New Roman"/>
              </a:rPr>
              <a:t>o</a:t>
            </a:r>
            <a:r>
              <a:rPr dirty="0" smtClean="0" sz="1400" spc="-45" i="1" u="sng">
                <a:latin typeface="Times New Roman"/>
                <a:cs typeface="Times New Roman"/>
              </a:rPr>
              <a:t>l</a:t>
            </a:r>
            <a:r>
              <a:rPr dirty="0" smtClean="0" sz="1400" spc="-45" i="1" u="sng">
                <a:latin typeface="Times New Roman"/>
                <a:cs typeface="Times New Roman"/>
              </a:rPr>
              <a:t>e</a:t>
            </a:r>
            <a:r>
              <a:rPr dirty="0" smtClean="0" sz="1400" spc="15" i="1" u="sng">
                <a:latin typeface="Times New Roman"/>
                <a:cs typeface="Times New Roman"/>
              </a:rPr>
              <a:t>s</a:t>
            </a:r>
            <a:r>
              <a:rPr dirty="0" smtClean="0" sz="1400" spc="10" i="1" u="sng">
                <a:latin typeface="Times New Roman"/>
                <a:cs typeface="Times New Roman"/>
              </a:rPr>
              <a:t> </a:t>
            </a:r>
            <a:r>
              <a:rPr dirty="0" smtClean="0" sz="1400" spc="20" u="sng">
                <a:latin typeface="Symbol"/>
                <a:cs typeface="Symbol"/>
              </a:rPr>
              <a:t></a:t>
            </a:r>
            <a:r>
              <a:rPr dirty="0" smtClean="0" sz="1400" spc="-535" u="sng">
                <a:latin typeface="Symbol"/>
                <a:cs typeface="Symbol"/>
              </a:rPr>
              <a:t></a:t>
            </a:r>
            <a:r>
              <a:rPr dirty="0" smtClean="0" sz="1400" spc="25" u="sng">
                <a:latin typeface="Symbol"/>
                <a:cs typeface="Symbol"/>
              </a:rPr>
              <a:t></a:t>
            </a:r>
            <a:r>
              <a:rPr dirty="0" smtClean="0" sz="1400" spc="-535" u="sng">
                <a:latin typeface="Symbol"/>
                <a:cs typeface="Symbol"/>
              </a:rPr>
              <a:t></a:t>
            </a:r>
            <a:r>
              <a:rPr dirty="0" smtClean="0" sz="1400" spc="35" i="1" u="sng">
                <a:latin typeface="Times New Roman"/>
                <a:cs typeface="Times New Roman"/>
              </a:rPr>
              <a:t>z</a:t>
            </a:r>
            <a:r>
              <a:rPr dirty="0" smtClean="0" sz="1400" spc="-45" i="1" u="sng">
                <a:latin typeface="Times New Roman"/>
                <a:cs typeface="Times New Roman"/>
              </a:rPr>
              <a:t>e</a:t>
            </a:r>
            <a:r>
              <a:rPr dirty="0" smtClean="0" sz="1400" spc="35" i="1" u="sng">
                <a:latin typeface="Times New Roman"/>
                <a:cs typeface="Times New Roman"/>
              </a:rPr>
              <a:t>r</a:t>
            </a:r>
            <a:r>
              <a:rPr dirty="0" smtClean="0" sz="1400" spc="-5" i="1" u="sng">
                <a:latin typeface="Times New Roman"/>
                <a:cs typeface="Times New Roman"/>
              </a:rPr>
              <a:t>o</a:t>
            </a:r>
            <a:r>
              <a:rPr dirty="0" smtClean="0" sz="1400" spc="15" i="1" u="sng">
                <a:latin typeface="Times New Roman"/>
                <a:cs typeface="Times New Roman"/>
              </a:rPr>
              <a:t>s</a:t>
            </a:r>
            <a:r>
              <a:rPr dirty="0" smtClean="0" sz="1400" spc="80" i="1">
                <a:latin typeface="Times New Roman"/>
                <a:cs typeface="Times New Roman"/>
              </a:rPr>
              <a:t> </a:t>
            </a:r>
            <a:r>
              <a:rPr dirty="0" smtClean="0" baseline="-35714" sz="2100" spc="30">
                <a:latin typeface="Symbol"/>
                <a:cs typeface="Symbol"/>
              </a:rPr>
              <a:t></a:t>
            </a:r>
            <a:r>
              <a:rPr dirty="0" smtClean="0" baseline="-35714" sz="2100" spc="135">
                <a:latin typeface="Times New Roman"/>
                <a:cs typeface="Times New Roman"/>
              </a:rPr>
              <a:t> </a:t>
            </a:r>
            <a:r>
              <a:rPr dirty="0" smtClean="0" sz="1400" spc="20" u="sng">
                <a:latin typeface="Symbol"/>
                <a:cs typeface="Symbol"/>
              </a:rPr>
              <a:t></a:t>
            </a:r>
            <a:r>
              <a:rPr dirty="0" smtClean="0" sz="1400" spc="-580" u="sng">
                <a:latin typeface="Symbol"/>
                <a:cs typeface="Symbol"/>
              </a:rPr>
              <a:t></a:t>
            </a:r>
            <a:r>
              <a:rPr dirty="0" smtClean="0" sz="1400" spc="20" u="sng">
                <a:latin typeface="Times New Roman"/>
                <a:cs typeface="Times New Roman"/>
              </a:rPr>
              <a:t>3</a:t>
            </a:r>
            <a:r>
              <a:rPr dirty="0" smtClean="0" sz="1400" spc="-160" u="sng">
                <a:latin typeface="Times New Roman"/>
                <a:cs typeface="Times New Roman"/>
              </a:rPr>
              <a:t> </a:t>
            </a:r>
            <a:r>
              <a:rPr dirty="0" smtClean="0" sz="1400" spc="120" u="sng">
                <a:latin typeface="Symbol"/>
                <a:cs typeface="Symbol"/>
              </a:rPr>
              <a:t></a:t>
            </a:r>
            <a:r>
              <a:rPr dirty="0" smtClean="0" sz="1400" spc="20" u="sng">
                <a:latin typeface="Times New Roman"/>
                <a:cs typeface="Times New Roman"/>
              </a:rPr>
              <a:t>1</a:t>
            </a:r>
            <a:r>
              <a:rPr dirty="0" smtClean="0" sz="1400" spc="-225" u="sng">
                <a:latin typeface="Times New Roman"/>
                <a:cs typeface="Times New Roman"/>
              </a:rPr>
              <a:t> </a:t>
            </a:r>
            <a:r>
              <a:rPr dirty="0" smtClean="0" sz="1400" spc="20" u="sng">
                <a:latin typeface="Symbol"/>
                <a:cs typeface="Symbol"/>
              </a:rPr>
              <a:t></a:t>
            </a:r>
            <a:r>
              <a:rPr dirty="0" smtClean="0" sz="1400" spc="-250" u="sng">
                <a:latin typeface="Symbol"/>
                <a:cs typeface="Symbol"/>
              </a:rPr>
              <a:t></a:t>
            </a:r>
            <a:r>
              <a:rPr dirty="0" smtClean="0" sz="1400" spc="10" i="1" u="sng">
                <a:latin typeface="Times New Roman"/>
                <a:cs typeface="Times New Roman"/>
              </a:rPr>
              <a:t>j</a:t>
            </a:r>
            <a:r>
              <a:rPr dirty="0" smtClean="0" sz="1400" spc="-35" i="1" u="sng">
                <a:latin typeface="Times New Roman"/>
                <a:cs typeface="Times New Roman"/>
              </a:rPr>
              <a:t> </a:t>
            </a:r>
            <a:r>
              <a:rPr dirty="0" smtClean="0" sz="1400" spc="120" u="sng">
                <a:latin typeface="Symbol"/>
                <a:cs typeface="Symbol"/>
              </a:rPr>
              <a:t></a:t>
            </a:r>
            <a:r>
              <a:rPr dirty="0" smtClean="0" sz="1400" spc="20" u="sng">
                <a:latin typeface="Times New Roman"/>
                <a:cs typeface="Times New Roman"/>
              </a:rPr>
              <a:t>1</a:t>
            </a:r>
            <a:r>
              <a:rPr dirty="0" smtClean="0" sz="1400" spc="-225" u="sng">
                <a:latin typeface="Times New Roman"/>
                <a:cs typeface="Times New Roman"/>
              </a:rPr>
              <a:t> </a:t>
            </a:r>
            <a:r>
              <a:rPr dirty="0" smtClean="0" sz="1400" spc="20" u="sng">
                <a:latin typeface="Symbol"/>
                <a:cs typeface="Symbol"/>
              </a:rPr>
              <a:t></a:t>
            </a:r>
            <a:r>
              <a:rPr dirty="0" smtClean="0" sz="1400" spc="-275" u="sng">
                <a:latin typeface="Symbol"/>
                <a:cs typeface="Symbol"/>
              </a:rPr>
              <a:t></a:t>
            </a:r>
            <a:r>
              <a:rPr dirty="0" smtClean="0" sz="1400" spc="10" i="1" u="sng">
                <a:latin typeface="Times New Roman"/>
                <a:cs typeface="Times New Roman"/>
              </a:rPr>
              <a:t>j</a:t>
            </a:r>
            <a:r>
              <a:rPr dirty="0" smtClean="0" sz="1400" spc="-35" i="1" u="sng">
                <a:latin typeface="Times New Roman"/>
                <a:cs typeface="Times New Roman"/>
              </a:rPr>
              <a:t> </a:t>
            </a:r>
            <a:r>
              <a:rPr dirty="0" smtClean="0" sz="1400" spc="20" u="sng">
                <a:latin typeface="Symbol"/>
                <a:cs typeface="Symbol"/>
              </a:rPr>
              <a:t></a:t>
            </a:r>
            <a:r>
              <a:rPr dirty="0" smtClean="0" sz="1400" spc="-509" u="sng">
                <a:latin typeface="Symbol"/>
                <a:cs typeface="Symbol"/>
              </a:rPr>
              <a:t></a:t>
            </a:r>
            <a:r>
              <a:rPr dirty="0" smtClean="0" sz="1400" spc="20" u="sng">
                <a:latin typeface="Times New Roman"/>
                <a:cs typeface="Times New Roman"/>
              </a:rPr>
              <a:t>2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baseline="-35714" sz="2100" spc="30">
                <a:latin typeface="Symbol"/>
                <a:cs typeface="Symbol"/>
              </a:rPr>
              <a:t></a:t>
            </a:r>
            <a:r>
              <a:rPr dirty="0" smtClean="0" baseline="-35714" sz="2100" spc="135">
                <a:latin typeface="Times New Roman"/>
                <a:cs typeface="Times New Roman"/>
              </a:rPr>
              <a:t> </a:t>
            </a:r>
            <a:r>
              <a:rPr dirty="0" smtClean="0" sz="1400" spc="20" u="sng">
                <a:latin typeface="Symbol"/>
                <a:cs typeface="Symbol"/>
              </a:rPr>
              <a:t></a:t>
            </a:r>
            <a:r>
              <a:rPr dirty="0" smtClean="0" sz="1400" spc="-580" u="sng">
                <a:latin typeface="Symbol"/>
                <a:cs typeface="Symbol"/>
              </a:rPr>
              <a:t></a:t>
            </a:r>
            <a:r>
              <a:rPr dirty="0" smtClean="0" sz="1400" spc="20" u="sng">
                <a:latin typeface="Times New Roman"/>
                <a:cs typeface="Times New Roman"/>
              </a:rPr>
              <a:t>3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baseline="-35714" sz="2100" spc="30">
                <a:latin typeface="Symbol"/>
                <a:cs typeface="Symbol"/>
              </a:rPr>
              <a:t></a:t>
            </a:r>
            <a:r>
              <a:rPr dirty="0" smtClean="0" baseline="-35714" sz="2100" spc="-37">
                <a:latin typeface="Times New Roman"/>
                <a:cs typeface="Times New Roman"/>
              </a:rPr>
              <a:t> </a:t>
            </a:r>
            <a:r>
              <a:rPr dirty="0" smtClean="0" baseline="-35714" sz="2100" spc="-7">
                <a:latin typeface="Symbol"/>
                <a:cs typeface="Symbol"/>
              </a:rPr>
              <a:t></a:t>
            </a:r>
            <a:r>
              <a:rPr dirty="0" smtClean="0" baseline="-35714" sz="2100" spc="0">
                <a:latin typeface="Times New Roman"/>
                <a:cs typeface="Times New Roman"/>
              </a:rPr>
              <a:t>1</a:t>
            </a:r>
            <a:r>
              <a:rPr dirty="0" smtClean="0" baseline="-35714" sz="2100" spc="-7">
                <a:latin typeface="Times New Roman"/>
                <a:cs typeface="Times New Roman"/>
              </a:rPr>
              <a:t>.</a:t>
            </a:r>
            <a:r>
              <a:rPr dirty="0" smtClean="0" baseline="-35714" sz="2100" spc="30">
                <a:latin typeface="Times New Roman"/>
                <a:cs typeface="Times New Roman"/>
              </a:rPr>
              <a:t>5</a:t>
            </a:r>
            <a:endParaRPr baseline="-35714" sz="2100">
              <a:latin typeface="Times New Roman"/>
              <a:cs typeface="Times New Roman"/>
            </a:endParaRPr>
          </a:p>
          <a:p>
            <a:pPr marL="792480">
              <a:lnSpc>
                <a:spcPct val="100000"/>
              </a:lnSpc>
              <a:spcBef>
                <a:spcPts val="300"/>
              </a:spcBef>
              <a:tabLst>
                <a:tab pos="2403475" algn="l"/>
                <a:tab pos="3553460" algn="l"/>
              </a:tabLst>
            </a:pPr>
            <a:r>
              <a:rPr dirty="0" smtClean="0" sz="1400" spc="20" i="1">
                <a:latin typeface="Times New Roman"/>
                <a:cs typeface="Times New Roman"/>
              </a:rPr>
              <a:t>n</a:t>
            </a:r>
            <a:r>
              <a:rPr dirty="0" smtClean="0" sz="1400" spc="-90" i="1">
                <a:latin typeface="Times New Roman"/>
                <a:cs typeface="Times New Roman"/>
              </a:rPr>
              <a:t> </a:t>
            </a:r>
            <a:r>
              <a:rPr dirty="0" smtClean="0" sz="1400" spc="20">
                <a:latin typeface="Symbol"/>
                <a:cs typeface="Symbol"/>
              </a:rPr>
              <a:t></a:t>
            </a:r>
            <a:r>
              <a:rPr dirty="0" smtClean="0" sz="1400" spc="-100">
                <a:latin typeface="Times New Roman"/>
                <a:cs typeface="Times New Roman"/>
              </a:rPr>
              <a:t> </a:t>
            </a:r>
            <a:r>
              <a:rPr dirty="0" smtClean="0" sz="1400" spc="30" i="1">
                <a:latin typeface="Times New Roman"/>
                <a:cs typeface="Times New Roman"/>
              </a:rPr>
              <a:t>m</a:t>
            </a:r>
            <a:r>
              <a:rPr dirty="0" smtClean="0" sz="1400" spc="30" i="1">
                <a:latin typeface="Times New Roman"/>
                <a:cs typeface="Times New Roman"/>
              </a:rPr>
              <a:t>	</a:t>
            </a:r>
            <a:r>
              <a:rPr dirty="0" smtClean="0" sz="1400" spc="20">
                <a:latin typeface="Times New Roman"/>
                <a:cs typeface="Times New Roman"/>
              </a:rPr>
              <a:t>3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120">
                <a:latin typeface="Symbol"/>
                <a:cs typeface="Symbol"/>
              </a:rPr>
              <a:t></a:t>
            </a:r>
            <a:r>
              <a:rPr dirty="0" smtClean="0" sz="1400" spc="20">
                <a:latin typeface="Times New Roman"/>
                <a:cs typeface="Times New Roman"/>
              </a:rPr>
              <a:t>1</a:t>
            </a:r>
            <a:r>
              <a:rPr dirty="0" smtClean="0" sz="1400" spc="20">
                <a:latin typeface="Times New Roman"/>
                <a:cs typeface="Times New Roman"/>
              </a:rPr>
              <a:t>	</a:t>
            </a:r>
            <a:r>
              <a:rPr dirty="0" smtClean="0" sz="1400" spc="20">
                <a:latin typeface="Times New Roman"/>
                <a:cs typeface="Times New Roman"/>
              </a:rPr>
              <a:t>2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0351" y="686562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530351" y="653795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530351" y="921760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530351" y="925037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535940" y="451104"/>
            <a:ext cx="6702425" cy="57619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6240780" algn="l"/>
              </a:tabLst>
            </a:pPr>
            <a:r>
              <a:rPr dirty="0" smtClean="0" sz="1200" spc="-15">
                <a:latin typeface="Cambria"/>
                <a:cs typeface="Cambria"/>
              </a:rPr>
              <a:t>C</a:t>
            </a:r>
            <a:r>
              <a:rPr dirty="0" smtClean="0" sz="1200" spc="0">
                <a:latin typeface="Cambria"/>
                <a:cs typeface="Cambria"/>
              </a:rPr>
              <a:t>ont</a:t>
            </a:r>
            <a:r>
              <a:rPr dirty="0" smtClean="0" sz="1200" spc="-10">
                <a:latin typeface="Cambria"/>
                <a:cs typeface="Cambria"/>
              </a:rPr>
              <a:t>r</a:t>
            </a:r>
            <a:r>
              <a:rPr dirty="0" smtClean="0" sz="1200" spc="0">
                <a:latin typeface="Cambria"/>
                <a:cs typeface="Cambria"/>
              </a:rPr>
              <a:t>ol	</a:t>
            </a:r>
            <a:r>
              <a:rPr dirty="0" smtClean="0" sz="1200" spc="-5">
                <a:latin typeface="Cambria"/>
                <a:cs typeface="Cambria"/>
              </a:rPr>
              <a:t>Lec.</a:t>
            </a:r>
            <a:r>
              <a:rPr dirty="0" smtClean="0" sz="1200" spc="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5</a:t>
            </a:r>
            <a:endParaRPr sz="1200">
              <a:latin typeface="Cambria"/>
              <a:cs typeface="Cambria"/>
            </a:endParaRPr>
          </a:p>
          <a:p>
            <a:pPr>
              <a:lnSpc>
                <a:spcPts val="1300"/>
              </a:lnSpc>
              <a:spcBef>
                <a:spcPts val="49"/>
              </a:spcBef>
            </a:pPr>
            <a:endParaRPr sz="1300"/>
          </a:p>
          <a:p>
            <a:pPr marL="12700" marR="13335">
              <a:lnSpc>
                <a:spcPct val="143600"/>
              </a:lnSpc>
            </a:pPr>
            <a:r>
              <a:rPr dirty="0" smtClean="0" sz="140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de, 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ls, 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y 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oth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rs. 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1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-re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se </a:t>
            </a:r>
            <a:r>
              <a:rPr dirty="0" smtClean="0" sz="1400" spc="-5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ds 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5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ost 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erf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l 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0">
                <a:latin typeface="Times New Roman"/>
                <a:cs typeface="Times New Roman"/>
              </a:rPr>
              <a:t> 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nal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also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ry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850"/>
              </a:lnSpc>
              <a:spcBef>
                <a:spcPts val="18"/>
              </a:spcBef>
            </a:pPr>
            <a:endParaRPr sz="85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600" spc="-10" b="1">
                <a:latin typeface="Times New Roman"/>
                <a:cs typeface="Times New Roman"/>
              </a:rPr>
              <a:t>Presen</a:t>
            </a:r>
            <a:r>
              <a:rPr dirty="0" smtClean="0" sz="1600" spc="-5" b="1">
                <a:latin typeface="Times New Roman"/>
                <a:cs typeface="Times New Roman"/>
              </a:rPr>
              <a:t>t</a:t>
            </a:r>
            <a:r>
              <a:rPr dirty="0" smtClean="0" sz="1600" spc="-10" b="1">
                <a:latin typeface="Times New Roman"/>
                <a:cs typeface="Times New Roman"/>
              </a:rPr>
              <a:t>ing</a:t>
            </a:r>
            <a:r>
              <a:rPr dirty="0" smtClean="0" sz="1600" spc="-10" b="1">
                <a:latin typeface="Times New Roman"/>
                <a:cs typeface="Times New Roman"/>
              </a:rPr>
              <a:t> </a:t>
            </a:r>
            <a:r>
              <a:rPr dirty="0" smtClean="0" sz="1600" spc="-20" b="1">
                <a:latin typeface="Times New Roman"/>
                <a:cs typeface="Times New Roman"/>
              </a:rPr>
              <a:t>F</a:t>
            </a:r>
            <a:r>
              <a:rPr dirty="0" smtClean="0" sz="1600" spc="-10" b="1">
                <a:latin typeface="Times New Roman"/>
                <a:cs typeface="Times New Roman"/>
              </a:rPr>
              <a:t>r</a:t>
            </a:r>
            <a:r>
              <a:rPr dirty="0" smtClean="0" sz="1600" spc="-5" b="1">
                <a:latin typeface="Times New Roman"/>
                <a:cs typeface="Times New Roman"/>
              </a:rPr>
              <a:t>e</a:t>
            </a:r>
            <a:r>
              <a:rPr dirty="0" smtClean="0" sz="1600" spc="-10" b="1">
                <a:latin typeface="Times New Roman"/>
                <a:cs typeface="Times New Roman"/>
              </a:rPr>
              <a:t>q</a:t>
            </a:r>
            <a:r>
              <a:rPr dirty="0" smtClean="0" sz="1600" spc="0" b="1">
                <a:latin typeface="Times New Roman"/>
                <a:cs typeface="Times New Roman"/>
              </a:rPr>
              <a:t>u</a:t>
            </a:r>
            <a:r>
              <a:rPr dirty="0" smtClean="0" sz="1600" spc="-10" b="1">
                <a:latin typeface="Times New Roman"/>
                <a:cs typeface="Times New Roman"/>
              </a:rPr>
              <a:t>enc</a:t>
            </a:r>
            <a:r>
              <a:rPr dirty="0" smtClean="0" sz="1600" spc="5" b="1">
                <a:latin typeface="Times New Roman"/>
                <a:cs typeface="Times New Roman"/>
              </a:rPr>
              <a:t>y</a:t>
            </a:r>
            <a:r>
              <a:rPr dirty="0" smtClean="0" sz="1600" spc="-15" b="1">
                <a:latin typeface="Times New Roman"/>
                <a:cs typeface="Times New Roman"/>
              </a:rPr>
              <a:t>-</a:t>
            </a:r>
            <a:r>
              <a:rPr dirty="0" smtClean="0" sz="1600" spc="-10" b="1">
                <a:latin typeface="Times New Roman"/>
                <a:cs typeface="Times New Roman"/>
              </a:rPr>
              <a:t>Resp</a:t>
            </a:r>
            <a:r>
              <a:rPr dirty="0" smtClean="0" sz="1600" spc="-5" b="1">
                <a:latin typeface="Times New Roman"/>
                <a:cs typeface="Times New Roman"/>
              </a:rPr>
              <a:t>o</a:t>
            </a:r>
            <a:r>
              <a:rPr dirty="0" smtClean="0" sz="1600" spc="-10" b="1">
                <a:latin typeface="Times New Roman"/>
                <a:cs typeface="Times New Roman"/>
              </a:rPr>
              <a:t>nse</a:t>
            </a:r>
            <a:r>
              <a:rPr dirty="0" smtClean="0" sz="1600" spc="10" b="1">
                <a:latin typeface="Times New Roman"/>
                <a:cs typeface="Times New Roman"/>
              </a:rPr>
              <a:t> </a:t>
            </a:r>
            <a:r>
              <a:rPr dirty="0" smtClean="0" sz="1600" spc="-10" b="1">
                <a:latin typeface="Times New Roman"/>
                <a:cs typeface="Times New Roman"/>
              </a:rPr>
              <a:t>C</a:t>
            </a:r>
            <a:r>
              <a:rPr dirty="0" smtClean="0" sz="1600" spc="-10" b="1">
                <a:latin typeface="Times New Roman"/>
                <a:cs typeface="Times New Roman"/>
              </a:rPr>
              <a:t>haracte</a:t>
            </a:r>
            <a:r>
              <a:rPr dirty="0" smtClean="0" sz="1600" spc="-15" b="1">
                <a:latin typeface="Times New Roman"/>
                <a:cs typeface="Times New Roman"/>
              </a:rPr>
              <a:t>r</a:t>
            </a:r>
            <a:r>
              <a:rPr dirty="0" smtClean="0" sz="1600" spc="-10" b="1">
                <a:latin typeface="Times New Roman"/>
                <a:cs typeface="Times New Roman"/>
              </a:rPr>
              <a:t>istics</a:t>
            </a:r>
            <a:r>
              <a:rPr dirty="0" smtClean="0" sz="1600" spc="-5" b="1">
                <a:latin typeface="Times New Roman"/>
                <a:cs typeface="Times New Roman"/>
              </a:rPr>
              <a:t> </a:t>
            </a:r>
            <a:r>
              <a:rPr dirty="0" smtClean="0" sz="1600" spc="5" b="1">
                <a:latin typeface="Times New Roman"/>
                <a:cs typeface="Times New Roman"/>
              </a:rPr>
              <a:t>i</a:t>
            </a:r>
            <a:r>
              <a:rPr dirty="0" smtClean="0" sz="1600" spc="-10" b="1">
                <a:latin typeface="Times New Roman"/>
                <a:cs typeface="Times New Roman"/>
              </a:rPr>
              <a:t>n</a:t>
            </a:r>
            <a:r>
              <a:rPr dirty="0" smtClean="0" sz="1600" spc="5" b="1">
                <a:latin typeface="Times New Roman"/>
                <a:cs typeface="Times New Roman"/>
              </a:rPr>
              <a:t> </a:t>
            </a:r>
            <a:r>
              <a:rPr dirty="0" smtClean="0" sz="1600" spc="-25" b="1">
                <a:latin typeface="Times New Roman"/>
                <a:cs typeface="Times New Roman"/>
              </a:rPr>
              <a:t>G</a:t>
            </a:r>
            <a:r>
              <a:rPr dirty="0" smtClean="0" sz="1600" spc="-10" b="1">
                <a:latin typeface="Times New Roman"/>
                <a:cs typeface="Times New Roman"/>
              </a:rPr>
              <a:t>raphical</a:t>
            </a:r>
            <a:r>
              <a:rPr dirty="0" smtClean="0" sz="1600" spc="5" b="1">
                <a:latin typeface="Times New Roman"/>
                <a:cs typeface="Times New Roman"/>
              </a:rPr>
              <a:t> </a:t>
            </a:r>
            <a:r>
              <a:rPr dirty="0" smtClean="0" sz="1600" spc="-10" b="1">
                <a:latin typeface="Times New Roman"/>
                <a:cs typeface="Times New Roman"/>
              </a:rPr>
              <a:t>Fo</a:t>
            </a:r>
            <a:r>
              <a:rPr dirty="0" smtClean="0" sz="1600" spc="0" b="1">
                <a:latin typeface="Times New Roman"/>
                <a:cs typeface="Times New Roman"/>
              </a:rPr>
              <a:t>r</a:t>
            </a:r>
            <a:r>
              <a:rPr dirty="0" smtClean="0" sz="1600" spc="-40" b="1">
                <a:latin typeface="Times New Roman"/>
                <a:cs typeface="Times New Roman"/>
              </a:rPr>
              <a:t>m</a:t>
            </a:r>
            <a:r>
              <a:rPr dirty="0" smtClean="0" sz="1600" spc="15" b="1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  <a:p>
            <a:pPr algn="just" marL="12700" marR="12700" indent="132080">
              <a:lnSpc>
                <a:spcPct val="143600"/>
              </a:lnSpc>
              <a:spcBef>
                <a:spcPts val="450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al 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sfer 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n,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co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plex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un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q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cy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hara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riz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0">
                <a:latin typeface="Times New Roman"/>
                <a:cs typeface="Times New Roman"/>
              </a:rPr>
              <a:t> 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gle,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cy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eter.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here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only</a:t>
            </a:r>
            <a:r>
              <a:rPr dirty="0" smtClean="0" sz="1400" spc="0">
                <a:latin typeface="Times New Roman"/>
                <a:cs typeface="Times New Roman"/>
              </a:rPr>
              <a:t> us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dal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fer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50"/>
              </a:lnSpc>
              <a:spcBef>
                <a:spcPts val="17"/>
              </a:spcBef>
            </a:pPr>
            <a:endParaRPr sz="750"/>
          </a:p>
          <a:p>
            <a:pPr>
              <a:lnSpc>
                <a:spcPts val="1000"/>
              </a:lnSpc>
            </a:pPr>
            <a:endParaRPr sz="1000"/>
          </a:p>
          <a:p>
            <a:pPr marL="190500" indent="-178435">
              <a:lnSpc>
                <a:spcPct val="100000"/>
              </a:lnSpc>
              <a:buFont typeface="Times New Roman"/>
              <a:buAutoNum type="arabicPeriod"/>
              <a:tabLst>
                <a:tab pos="190500" algn="l"/>
              </a:tabLst>
            </a:pPr>
            <a:r>
              <a:rPr dirty="0" smtClean="0" sz="1400" spc="0" b="1">
                <a:latin typeface="Times New Roman"/>
                <a:cs typeface="Times New Roman"/>
              </a:rPr>
              <a:t>Bode </a:t>
            </a:r>
            <a:r>
              <a:rPr dirty="0" smtClean="0" sz="1400" spc="-20" b="1">
                <a:latin typeface="Times New Roman"/>
                <a:cs typeface="Times New Roman"/>
              </a:rPr>
              <a:t>d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g</a:t>
            </a:r>
            <a:r>
              <a:rPr dirty="0" smtClean="0" sz="1400" spc="0" b="1">
                <a:latin typeface="Times New Roman"/>
                <a:cs typeface="Times New Roman"/>
              </a:rPr>
              <a:t>r</a:t>
            </a:r>
            <a:r>
              <a:rPr dirty="0" smtClean="0" sz="1400" spc="5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m</a:t>
            </a:r>
            <a:r>
              <a:rPr dirty="0" smtClean="0" sz="1400" spc="-2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or 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10" b="1">
                <a:latin typeface="Times New Roman"/>
                <a:cs typeface="Times New Roman"/>
              </a:rPr>
              <a:t>g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ith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ic p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ot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31"/>
              </a:spcBef>
              <a:buFont typeface="Times New Roman"/>
              <a:buAutoNum type="arabicPeriod"/>
            </a:pPr>
            <a:endParaRPr sz="700"/>
          </a:p>
          <a:p>
            <a:pPr marL="190500" indent="-178435">
              <a:lnSpc>
                <a:spcPct val="100000"/>
              </a:lnSpc>
              <a:buFont typeface="Times New Roman"/>
              <a:buAutoNum type="arabicPeriod"/>
              <a:tabLst>
                <a:tab pos="190500" algn="l"/>
              </a:tabLst>
            </a:pPr>
            <a:r>
              <a:rPr dirty="0" smtClean="0" sz="1400" spc="-10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yq</a:t>
            </a:r>
            <a:r>
              <a:rPr dirty="0" smtClean="0" sz="1400" spc="-15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ist </a:t>
            </a:r>
            <a:r>
              <a:rPr dirty="0" smtClean="0" sz="1400" spc="-20" b="1"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latin typeface="Times New Roman"/>
                <a:cs typeface="Times New Roman"/>
              </a:rPr>
              <a:t>l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t or </a:t>
            </a:r>
            <a:r>
              <a:rPr dirty="0" smtClean="0" sz="1400" spc="-15" b="1">
                <a:latin typeface="Times New Roman"/>
                <a:cs typeface="Times New Roman"/>
              </a:rPr>
              <a:t>p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lar </a:t>
            </a:r>
            <a:r>
              <a:rPr dirty="0" smtClean="0" sz="1400" spc="-20" b="1">
                <a:latin typeface="Times New Roman"/>
                <a:cs typeface="Times New Roman"/>
              </a:rPr>
              <a:t>p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ot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31"/>
              </a:spcBef>
              <a:buFont typeface="Times New Roman"/>
              <a:buAutoNum type="arabicPeriod"/>
            </a:pPr>
            <a:endParaRPr sz="700"/>
          </a:p>
          <a:p>
            <a:pPr marL="190500" indent="-178435">
              <a:lnSpc>
                <a:spcPct val="100000"/>
              </a:lnSpc>
              <a:buFont typeface="Times New Roman"/>
              <a:buAutoNum type="arabicPeriod"/>
              <a:tabLst>
                <a:tab pos="190500" algn="l"/>
              </a:tabLst>
            </a:pPr>
            <a:r>
              <a:rPr dirty="0" smtClean="0" sz="1400" spc="0" b="1">
                <a:latin typeface="Times New Roman"/>
                <a:cs typeface="Times New Roman"/>
              </a:rPr>
              <a:t>L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10" b="1">
                <a:latin typeface="Times New Roman"/>
                <a:cs typeface="Times New Roman"/>
              </a:rPr>
              <a:t>g</a:t>
            </a:r>
            <a:r>
              <a:rPr dirty="0" smtClean="0" sz="1400" spc="0" b="1">
                <a:latin typeface="Times New Roman"/>
                <a:cs typeface="Times New Roman"/>
              </a:rPr>
              <a:t>-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ag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itud</a:t>
            </a:r>
            <a:r>
              <a:rPr dirty="0" smtClean="0" sz="1400" spc="-10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-</a:t>
            </a:r>
            <a:r>
              <a:rPr dirty="0" smtClean="0" sz="1400" spc="-10" b="1">
                <a:latin typeface="Times New Roman"/>
                <a:cs typeface="Times New Roman"/>
              </a:rPr>
              <a:t>v</a:t>
            </a:r>
            <a:r>
              <a:rPr dirty="0" smtClean="0" sz="1400" spc="0" b="1">
                <a:latin typeface="Times New Roman"/>
                <a:cs typeface="Times New Roman"/>
              </a:rPr>
              <a:t>er</a:t>
            </a:r>
            <a:r>
              <a:rPr dirty="0" smtClean="0" sz="1400" spc="5" b="1">
                <a:latin typeface="Times New Roman"/>
                <a:cs typeface="Times New Roman"/>
              </a:rPr>
              <a:t>s</a:t>
            </a:r>
            <a:r>
              <a:rPr dirty="0" smtClean="0" sz="1400" spc="-15" b="1">
                <a:latin typeface="Times New Roman"/>
                <a:cs typeface="Times New Roman"/>
              </a:rPr>
              <a:t>u</a:t>
            </a:r>
            <a:r>
              <a:rPr dirty="0" smtClean="0" sz="1400" spc="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-p</a:t>
            </a:r>
            <a:r>
              <a:rPr dirty="0" smtClean="0" sz="1400" spc="-15" b="1">
                <a:latin typeface="Times New Roman"/>
                <a:cs typeface="Times New Roman"/>
              </a:rPr>
              <a:t>h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e p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ot (</a:t>
            </a:r>
            <a:r>
              <a:rPr dirty="0" smtClean="0" sz="1400" spc="-10" b="1">
                <a:latin typeface="Times New Roman"/>
                <a:cs typeface="Times New Roman"/>
              </a:rPr>
              <a:t>N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ch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ls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20" b="1"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latin typeface="Times New Roman"/>
                <a:cs typeface="Times New Roman"/>
              </a:rPr>
              <a:t>lo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s)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800"/>
              </a:lnSpc>
              <a:spcBef>
                <a:spcPts val="44"/>
              </a:spcBef>
            </a:pPr>
            <a:endParaRPr sz="8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600" spc="-10" b="1">
                <a:latin typeface="Times New Roman"/>
                <a:cs typeface="Times New Roman"/>
              </a:rPr>
              <a:t>1.</a:t>
            </a:r>
            <a:r>
              <a:rPr dirty="0" smtClean="0" sz="1600" spc="-10" b="1">
                <a:latin typeface="Times New Roman"/>
                <a:cs typeface="Times New Roman"/>
              </a:rPr>
              <a:t> </a:t>
            </a:r>
            <a:r>
              <a:rPr dirty="0" smtClean="0" sz="1600" spc="-10" b="1">
                <a:latin typeface="Times New Roman"/>
                <a:cs typeface="Times New Roman"/>
              </a:rPr>
              <a:t>Pol</a:t>
            </a:r>
            <a:r>
              <a:rPr dirty="0" smtClean="0" sz="1600" spc="-5" b="1">
                <a:latin typeface="Times New Roman"/>
                <a:cs typeface="Times New Roman"/>
              </a:rPr>
              <a:t>a</a:t>
            </a:r>
            <a:r>
              <a:rPr dirty="0" smtClean="0" sz="1600" spc="-10" b="1">
                <a:latin typeface="Times New Roman"/>
                <a:cs typeface="Times New Roman"/>
              </a:rPr>
              <a:t>r</a:t>
            </a:r>
            <a:r>
              <a:rPr dirty="0" smtClean="0" sz="1600" spc="-5" b="1">
                <a:latin typeface="Times New Roman"/>
                <a:cs typeface="Times New Roman"/>
              </a:rPr>
              <a:t> </a:t>
            </a:r>
            <a:r>
              <a:rPr dirty="0" smtClean="0" sz="1600" spc="-20" b="1">
                <a:latin typeface="Times New Roman"/>
                <a:cs typeface="Times New Roman"/>
              </a:rPr>
              <a:t>P</a:t>
            </a:r>
            <a:r>
              <a:rPr dirty="0" smtClean="0" sz="1600" spc="-10" b="1">
                <a:latin typeface="Times New Roman"/>
                <a:cs typeface="Times New Roman"/>
              </a:rPr>
              <a:t>lots</a:t>
            </a:r>
            <a:endParaRPr sz="1600">
              <a:latin typeface="Times New Roman"/>
              <a:cs typeface="Times New Roman"/>
            </a:endParaRPr>
          </a:p>
          <a:p>
            <a:pPr algn="just" marL="12700" marR="12700" indent="88265">
              <a:lnSpc>
                <a:spcPct val="144600"/>
              </a:lnSpc>
              <a:spcBef>
                <a:spcPts val="434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ot</a:t>
            </a:r>
            <a:r>
              <a:rPr dirty="0" smtClean="0" sz="1400" spc="1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0">
                <a:latin typeface="Times New Roman"/>
                <a:cs typeface="Times New Roman"/>
              </a:rPr>
              <a:t>ω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15">
                <a:latin typeface="Times New Roman"/>
                <a:cs typeface="Times New Roman"/>
              </a:rPr>
              <a:t>j</a:t>
            </a:r>
            <a:r>
              <a:rPr dirty="0" smtClean="0" sz="1400" spc="0">
                <a:latin typeface="Times New Roman"/>
                <a:cs typeface="Times New Roman"/>
              </a:rPr>
              <a:t>ω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r>
              <a:rPr dirty="0" smtClean="0" sz="1400" spc="0">
                <a:latin typeface="Times New Roman"/>
                <a:cs typeface="Times New Roman"/>
              </a:rPr>
              <a:t> ve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se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le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15">
                <a:latin typeface="Times New Roman"/>
                <a:cs typeface="Times New Roman"/>
              </a:rPr>
              <a:t>j</a:t>
            </a:r>
            <a:r>
              <a:rPr dirty="0" smtClean="0" sz="1400" spc="0">
                <a:latin typeface="Times New Roman"/>
                <a:cs typeface="Times New Roman"/>
              </a:rPr>
              <a:t>ω</a:t>
            </a:r>
            <a:r>
              <a:rPr dirty="0" smtClean="0" sz="1400" spc="0">
                <a:latin typeface="Times New Roman"/>
                <a:cs typeface="Times New Roman"/>
              </a:rPr>
              <a:t>)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lar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ω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ied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om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zero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1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lar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ot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us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3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rs   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baseline="1984" sz="2100" spc="0">
                <a:latin typeface="Cambria Math"/>
                <a:cs typeface="Cambria Math"/>
              </a:rPr>
              <a:t>|</a:t>
            </a:r>
            <a:r>
              <a:rPr dirty="0" smtClean="0" sz="1400" spc="625">
                <a:latin typeface="Cambria Math"/>
                <a:cs typeface="Cambria Math"/>
              </a:rPr>
              <a:t> </a:t>
            </a: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459">
                <a:latin typeface="Cambria Math"/>
                <a:cs typeface="Cambria Math"/>
              </a:rPr>
              <a:t> </a:t>
            </a:r>
            <a:r>
              <a:rPr dirty="0" smtClean="0" sz="1400" spc="490">
                <a:latin typeface="Cambria Math"/>
                <a:cs typeface="Cambria Math"/>
              </a:rPr>
              <a:t> </a:t>
            </a:r>
            <a:r>
              <a:rPr dirty="0" smtClean="0" sz="1400" spc="5">
                <a:latin typeface="Cambria Math"/>
                <a:cs typeface="Cambria Math"/>
              </a:rPr>
              <a:t>)</a:t>
            </a:r>
            <a:r>
              <a:rPr dirty="0" smtClean="0" baseline="1984" sz="2100" spc="0">
                <a:latin typeface="Cambria Math"/>
                <a:cs typeface="Cambria Math"/>
              </a:rPr>
              <a:t>|</a:t>
            </a:r>
            <a:r>
              <a:rPr dirty="0" smtClean="0" sz="1400" spc="610">
                <a:latin typeface="Cambria Math"/>
                <a:cs typeface="Cambria Math"/>
              </a:rPr>
              <a:t> </a:t>
            </a:r>
            <a:r>
              <a:rPr dirty="0" smtClean="0" sz="1400" spc="625">
                <a:latin typeface="Cambria Math"/>
                <a:cs typeface="Cambria Math"/>
              </a:rPr>
              <a:t> </a:t>
            </a: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459">
                <a:latin typeface="Cambria Math"/>
                <a:cs typeface="Cambria Math"/>
              </a:rPr>
              <a:t> </a:t>
            </a:r>
            <a:r>
              <a:rPr dirty="0" smtClean="0" sz="1400" spc="49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)  </a:t>
            </a:r>
            <a:r>
              <a:rPr dirty="0" smtClean="0" sz="1400" spc="114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ω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var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zero</a:t>
            </a:r>
            <a:r>
              <a:rPr dirty="0" smtClean="0" sz="1400" spc="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0">
                <a:latin typeface="Times New Roman"/>
                <a:cs typeface="Times New Roman"/>
              </a:rPr>
              <a:t> in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491610" y="8789111"/>
            <a:ext cx="79184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 b="1"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ar </a:t>
            </a:r>
            <a:r>
              <a:rPr dirty="0" smtClean="0" sz="1400" spc="-10" b="1">
                <a:latin typeface="Times New Roman"/>
                <a:cs typeface="Times New Roman"/>
              </a:rPr>
              <a:t>P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ot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466214" y="6176009"/>
            <a:ext cx="4450715" cy="22428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21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0351" y="686562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530351" y="653795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530351" y="921760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530351" y="925037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535940" y="451104"/>
            <a:ext cx="6699884" cy="12858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6240780" algn="l"/>
              </a:tabLst>
            </a:pPr>
            <a:r>
              <a:rPr dirty="0" smtClean="0" sz="1200" spc="-15">
                <a:latin typeface="Cambria"/>
                <a:cs typeface="Cambria"/>
              </a:rPr>
              <a:t>C</a:t>
            </a:r>
            <a:r>
              <a:rPr dirty="0" smtClean="0" sz="1200" spc="0">
                <a:latin typeface="Cambria"/>
                <a:cs typeface="Cambria"/>
              </a:rPr>
              <a:t>ont</a:t>
            </a:r>
            <a:r>
              <a:rPr dirty="0" smtClean="0" sz="1200" spc="-10">
                <a:latin typeface="Cambria"/>
                <a:cs typeface="Cambria"/>
              </a:rPr>
              <a:t>r</a:t>
            </a:r>
            <a:r>
              <a:rPr dirty="0" smtClean="0" sz="1200" spc="0">
                <a:latin typeface="Cambria"/>
                <a:cs typeface="Cambria"/>
              </a:rPr>
              <a:t>ol	</a:t>
            </a:r>
            <a:r>
              <a:rPr dirty="0" smtClean="0" sz="1200" spc="-5">
                <a:latin typeface="Cambria"/>
                <a:cs typeface="Cambria"/>
              </a:rPr>
              <a:t>Lec.</a:t>
            </a:r>
            <a:r>
              <a:rPr dirty="0" smtClean="0" sz="1200" spc="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5</a:t>
            </a:r>
            <a:endParaRPr sz="1200">
              <a:latin typeface="Cambria"/>
              <a:cs typeface="Cambria"/>
            </a:endParaRPr>
          </a:p>
          <a:p>
            <a:pPr>
              <a:lnSpc>
                <a:spcPts val="1300"/>
              </a:lnSpc>
              <a:spcBef>
                <a:spcPts val="49"/>
              </a:spcBef>
            </a:pPr>
            <a:endParaRPr sz="1300"/>
          </a:p>
          <a:p>
            <a:pPr algn="just" marL="12700" marR="12700" indent="88265">
              <a:lnSpc>
                <a:spcPct val="1436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ach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25">
                <a:latin typeface="Times New Roman"/>
                <a:cs typeface="Times New Roman"/>
              </a:rPr>
              <a:t>j</a:t>
            </a:r>
            <a:r>
              <a:rPr dirty="0" smtClean="0" sz="1400" spc="0">
                <a:latin typeface="Times New Roman"/>
                <a:cs typeface="Times New Roman"/>
              </a:rPr>
              <a:t>ω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inal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 va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ω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p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ns of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5">
                <a:latin typeface="Times New Roman"/>
                <a:cs typeface="Times New Roman"/>
              </a:rPr>
              <a:t>j</a:t>
            </a:r>
            <a:r>
              <a:rPr dirty="0" smtClean="0" sz="1400" spc="0">
                <a:latin typeface="Times New Roman"/>
                <a:cs typeface="Times New Roman"/>
              </a:rPr>
              <a:t>ω</a:t>
            </a:r>
            <a:r>
              <a:rPr dirty="0" smtClean="0" sz="1400" spc="0">
                <a:latin typeface="Times New Roman"/>
                <a:cs typeface="Times New Roman"/>
              </a:rPr>
              <a:t>) on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nary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ary</a:t>
            </a:r>
            <a:r>
              <a:rPr dirty="0" smtClean="0" sz="1400" spc="0">
                <a:latin typeface="Times New Roman"/>
                <a:cs typeface="Times New Roman"/>
              </a:rPr>
              <a:t> 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pon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64844" y="1818893"/>
            <a:ext cx="5331460" cy="8382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41300" indent="-228600">
              <a:lnSpc>
                <a:spcPct val="100000"/>
              </a:lnSpc>
              <a:buFont typeface="Wingdings"/>
              <a:buChar char=""/>
              <a:tabLst>
                <a:tab pos="241300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q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cy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ted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s</a:t>
            </a:r>
            <a:r>
              <a:rPr dirty="0" smtClean="0" sz="1400" spc="60" i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32"/>
              </a:spcBef>
              <a:buFont typeface="Wingdings"/>
              <a:buChar char=""/>
            </a:pPr>
            <a:endParaRPr sz="700"/>
          </a:p>
          <a:p>
            <a:pPr marL="241300">
              <a:lnSpc>
                <a:spcPct val="100000"/>
              </a:lnSpc>
            </a:pPr>
            <a:r>
              <a:rPr dirty="0" smtClean="0" sz="1400" i="1">
                <a:latin typeface="Times New Roman"/>
                <a:cs typeface="Times New Roman"/>
              </a:rPr>
              <a:t>jw.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31"/>
              </a:spcBef>
            </a:pPr>
            <a:endParaRPr sz="700"/>
          </a:p>
          <a:p>
            <a:pPr marL="241300" indent="-228600">
              <a:lnSpc>
                <a:spcPct val="100000"/>
              </a:lnSpc>
              <a:buFont typeface="Wingdings"/>
              <a:buChar char=""/>
              <a:tabLst>
                <a:tab pos="241300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ho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ea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-s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ate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 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390894" y="1818893"/>
            <a:ext cx="84836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un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5940" y="2745485"/>
            <a:ext cx="6588125" cy="8509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588645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10">
                <a:latin typeface="Times New Roman"/>
                <a:cs typeface="Times New Roman"/>
              </a:rPr>
              <a:t>(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0">
                <a:latin typeface="Times New Roman"/>
                <a:cs typeface="Times New Roman"/>
              </a:rPr>
              <a:t>ω</a:t>
            </a:r>
            <a:r>
              <a:rPr dirty="0" smtClean="0" sz="1400" spc="0">
                <a:latin typeface="Times New Roman"/>
                <a:cs typeface="Times New Roman"/>
              </a:rPr>
              <a:t>)=</a:t>
            </a:r>
            <a:r>
              <a:rPr dirty="0" smtClean="0" sz="1400" spc="590">
                <a:latin typeface="Cambria Math"/>
                <a:cs typeface="Cambria Math"/>
              </a:rPr>
              <a:t> </a:t>
            </a:r>
            <a:r>
              <a:rPr dirty="0" smtClean="0" sz="1400" spc="655">
                <a:latin typeface="Cambria Math"/>
                <a:cs typeface="Cambria Math"/>
              </a:rPr>
              <a:t> </a:t>
            </a:r>
            <a:r>
              <a:rPr dirty="0" smtClean="0" sz="1400" spc="640">
                <a:latin typeface="Cambria Math"/>
                <a:cs typeface="Cambria Math"/>
              </a:rPr>
              <a:t> </a:t>
            </a:r>
            <a:r>
              <a:rPr dirty="0" smtClean="0" sz="1400" spc="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libri"/>
                <a:cs typeface="Calibri"/>
              </a:rPr>
              <a:t>,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here R is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a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4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6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ts val="800"/>
              </a:lnSpc>
              <a:spcBef>
                <a:spcPts val="30"/>
              </a:spcBef>
            </a:pPr>
            <a:endParaRPr sz="800"/>
          </a:p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is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ha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hi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een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id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31"/>
              </a:spcBef>
            </a:pPr>
            <a:endParaRPr sz="700"/>
          </a:p>
          <a:p>
            <a:pPr marL="469900" indent="-228600">
              <a:lnSpc>
                <a:spcPct val="100000"/>
              </a:lnSpc>
              <a:buFont typeface="Wingdings"/>
              <a:buChar char=""/>
              <a:tabLst>
                <a:tab pos="469900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qu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ity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Plot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ust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e 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sed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ur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5940" y="4512690"/>
            <a:ext cx="4711065" cy="19030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10" b="1">
                <a:latin typeface="Times New Roman"/>
                <a:cs typeface="Times New Roman"/>
              </a:rPr>
              <a:t>Procedure</a:t>
            </a:r>
            <a:r>
              <a:rPr dirty="0" smtClean="0" sz="1600" spc="10" b="1">
                <a:latin typeface="Times New Roman"/>
                <a:cs typeface="Times New Roman"/>
              </a:rPr>
              <a:t> </a:t>
            </a:r>
            <a:r>
              <a:rPr dirty="0" smtClean="0" sz="1600" spc="-10" b="1">
                <a:latin typeface="Times New Roman"/>
                <a:cs typeface="Times New Roman"/>
              </a:rPr>
              <a:t>of</a:t>
            </a:r>
            <a:r>
              <a:rPr dirty="0" smtClean="0" sz="1600" spc="-5" b="1">
                <a:latin typeface="Times New Roman"/>
                <a:cs typeface="Times New Roman"/>
              </a:rPr>
              <a:t> </a:t>
            </a:r>
            <a:r>
              <a:rPr dirty="0" smtClean="0" sz="1600" spc="-10" b="1">
                <a:latin typeface="Times New Roman"/>
                <a:cs typeface="Times New Roman"/>
              </a:rPr>
              <a:t>Ny</a:t>
            </a:r>
            <a:r>
              <a:rPr dirty="0" smtClean="0" sz="1600" spc="0" b="1">
                <a:latin typeface="Times New Roman"/>
                <a:cs typeface="Times New Roman"/>
              </a:rPr>
              <a:t>q</a:t>
            </a:r>
            <a:r>
              <a:rPr dirty="0" smtClean="0" sz="1600" spc="-10" b="1">
                <a:latin typeface="Times New Roman"/>
                <a:cs typeface="Times New Roman"/>
              </a:rPr>
              <a:t>uist</a:t>
            </a:r>
            <a:r>
              <a:rPr dirty="0" smtClean="0" sz="1600" spc="-5" b="1">
                <a:latin typeface="Times New Roman"/>
                <a:cs typeface="Times New Roman"/>
              </a:rPr>
              <a:t> </a:t>
            </a:r>
            <a:r>
              <a:rPr dirty="0" smtClean="0" sz="1600" spc="-15" b="1">
                <a:latin typeface="Times New Roman"/>
                <a:cs typeface="Times New Roman"/>
              </a:rPr>
              <a:t>P</a:t>
            </a:r>
            <a:r>
              <a:rPr dirty="0" smtClean="0" sz="1600" spc="-10" b="1">
                <a:latin typeface="Times New Roman"/>
                <a:cs typeface="Times New Roman"/>
              </a:rPr>
              <a:t>lot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80"/>
              </a:spcBef>
            </a:pPr>
            <a:endParaRPr sz="1200"/>
          </a:p>
          <a:p>
            <a:pPr marL="12700">
              <a:lnSpc>
                <a:spcPct val="100000"/>
              </a:lnSpc>
            </a:pPr>
            <a:r>
              <a:rPr dirty="0" smtClean="0" sz="1200">
                <a:latin typeface="Arial"/>
                <a:cs typeface="Arial"/>
              </a:rPr>
              <a:t>1.</a:t>
            </a:r>
            <a:r>
              <a:rPr dirty="0" smtClean="0" sz="1200" spc="5">
                <a:latin typeface="Arial"/>
                <a:cs typeface="Arial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 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se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q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w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34"/>
              </a:spcBef>
            </a:pPr>
            <a:endParaRPr sz="700"/>
          </a:p>
          <a:p>
            <a:pPr marL="190500" indent="-178435">
              <a:lnSpc>
                <a:spcPct val="100000"/>
              </a:lnSpc>
              <a:buFont typeface="Times New Roman"/>
              <a:buAutoNum type="arabicPeriod" startAt="2"/>
              <a:tabLst>
                <a:tab pos="19050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ate 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de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ha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 for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25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fere</a:t>
            </a:r>
            <a:r>
              <a:rPr dirty="0" smtClean="0" sz="1400" spc="-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w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31"/>
              </a:spcBef>
              <a:buFont typeface="Times New Roman"/>
              <a:buAutoNum type="arabicPeriod" startAt="2"/>
            </a:pPr>
            <a:endParaRPr sz="700"/>
          </a:p>
          <a:p>
            <a:pPr marL="190500" indent="-178435">
              <a:lnSpc>
                <a:spcPct val="100000"/>
              </a:lnSpc>
              <a:buFont typeface="Times New Roman"/>
              <a:buAutoNum type="arabicPeriod" startAt="2"/>
              <a:tabLst>
                <a:tab pos="190500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cu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ve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deter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ine re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ir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erf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ce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etrics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47"/>
              </a:spcBef>
            </a:pPr>
            <a:endParaRPr sz="700"/>
          </a:p>
          <a:p>
            <a:pPr marL="12700">
              <a:lnSpc>
                <a:spcPct val="100000"/>
              </a:lnSpc>
            </a:pPr>
            <a:r>
              <a:rPr dirty="0" smtClean="0" sz="1600" spc="-10" b="1">
                <a:latin typeface="Times New Roman"/>
                <a:cs typeface="Times New Roman"/>
              </a:rPr>
              <a:t>Tr</a:t>
            </a:r>
            <a:r>
              <a:rPr dirty="0" smtClean="0" sz="1600" spc="-5" b="1">
                <a:latin typeface="Times New Roman"/>
                <a:cs typeface="Times New Roman"/>
              </a:rPr>
              <a:t>a</a:t>
            </a:r>
            <a:r>
              <a:rPr dirty="0" smtClean="0" sz="1600" spc="-10" b="1">
                <a:latin typeface="Times New Roman"/>
                <a:cs typeface="Times New Roman"/>
              </a:rPr>
              <a:t>nsfer</a:t>
            </a:r>
            <a:r>
              <a:rPr dirty="0" smtClean="0" sz="1600" spc="-5" b="1">
                <a:latin typeface="Times New Roman"/>
                <a:cs typeface="Times New Roman"/>
              </a:rPr>
              <a:t> </a:t>
            </a:r>
            <a:r>
              <a:rPr dirty="0" smtClean="0" sz="1600" spc="-10" b="1">
                <a:latin typeface="Times New Roman"/>
                <a:cs typeface="Times New Roman"/>
              </a:rPr>
              <a:t>Functi</a:t>
            </a:r>
            <a:r>
              <a:rPr dirty="0" smtClean="0" sz="1600" spc="0" b="1">
                <a:latin typeface="Times New Roman"/>
                <a:cs typeface="Times New Roman"/>
              </a:rPr>
              <a:t>o</a:t>
            </a:r>
            <a:r>
              <a:rPr dirty="0" smtClean="0" sz="1600" spc="-10" b="1">
                <a:latin typeface="Times New Roman"/>
                <a:cs typeface="Times New Roman"/>
              </a:rPr>
              <a:t>n</a:t>
            </a:r>
            <a:r>
              <a:rPr dirty="0" smtClean="0" sz="1600" spc="-5" b="1">
                <a:latin typeface="Times New Roman"/>
                <a:cs typeface="Times New Roman"/>
              </a:rPr>
              <a:t> </a:t>
            </a:r>
            <a:r>
              <a:rPr dirty="0" smtClean="0" sz="1600" spc="-15" b="1">
                <a:latin typeface="Times New Roman"/>
                <a:cs typeface="Times New Roman"/>
              </a:rPr>
              <a:t>C</a:t>
            </a:r>
            <a:r>
              <a:rPr dirty="0" smtClean="0" sz="1600" spc="0" b="1">
                <a:latin typeface="Times New Roman"/>
                <a:cs typeface="Times New Roman"/>
              </a:rPr>
              <a:t>o</a:t>
            </a:r>
            <a:r>
              <a:rPr dirty="0" smtClean="0" sz="1600" spc="-25" b="1">
                <a:latin typeface="Times New Roman"/>
                <a:cs typeface="Times New Roman"/>
              </a:rPr>
              <a:t>m</a:t>
            </a:r>
            <a:r>
              <a:rPr dirty="0" smtClean="0" sz="1600" spc="-10" b="1">
                <a:latin typeface="Times New Roman"/>
                <a:cs typeface="Times New Roman"/>
              </a:rPr>
              <a:t>ponent</a:t>
            </a:r>
            <a:r>
              <a:rPr dirty="0" smtClean="0" sz="1600" spc="5" b="1">
                <a:latin typeface="Times New Roman"/>
                <a:cs typeface="Times New Roman"/>
              </a:rPr>
              <a:t> </a:t>
            </a:r>
            <a:r>
              <a:rPr dirty="0" smtClean="0" sz="1600" spc="-15" b="1">
                <a:latin typeface="Times New Roman"/>
                <a:cs typeface="Times New Roman"/>
              </a:rPr>
              <a:t>R</a:t>
            </a:r>
            <a:r>
              <a:rPr dirty="0" smtClean="0" sz="1600" spc="-5" b="1">
                <a:latin typeface="Times New Roman"/>
                <a:cs typeface="Times New Roman"/>
              </a:rPr>
              <a:t>e</a:t>
            </a:r>
            <a:r>
              <a:rPr dirty="0" smtClean="0" sz="1600" spc="-10" b="1">
                <a:latin typeface="Times New Roman"/>
                <a:cs typeface="Times New Roman"/>
              </a:rPr>
              <a:t>presentatio</a:t>
            </a:r>
            <a:r>
              <a:rPr dirty="0" smtClean="0" sz="1600" spc="20" b="1">
                <a:latin typeface="Times New Roman"/>
                <a:cs typeface="Times New Roman"/>
              </a:rPr>
              <a:t>n</a:t>
            </a:r>
            <a:r>
              <a:rPr dirty="0" smtClean="0" sz="1600" spc="-10" b="1">
                <a:latin typeface="Times New Roman"/>
                <a:cs typeface="Times New Roman"/>
              </a:rPr>
              <a:t>: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ts val="800"/>
              </a:lnSpc>
              <a:spcBef>
                <a:spcPts val="35"/>
              </a:spcBef>
            </a:pPr>
            <a:endParaRPr sz="800"/>
          </a:p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ar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(j</a:t>
            </a:r>
            <a:r>
              <a:rPr dirty="0" smtClean="0" sz="1400" spc="0">
                <a:latin typeface="Times New Roman"/>
                <a:cs typeface="Times New Roman"/>
              </a:rPr>
              <a:t>ω</a:t>
            </a:r>
            <a:r>
              <a:rPr dirty="0" smtClean="0" sz="1400" spc="0">
                <a:latin typeface="Times New Roman"/>
                <a:cs typeface="Times New Roman"/>
              </a:rPr>
              <a:t>)=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/</a:t>
            </a:r>
            <a:r>
              <a:rPr dirty="0" smtClean="0" sz="1400" spc="-5">
                <a:latin typeface="Times New Roman"/>
                <a:cs typeface="Times New Roman"/>
              </a:rPr>
              <a:t>j</a:t>
            </a:r>
            <a:r>
              <a:rPr dirty="0" smtClean="0" sz="1400" spc="0">
                <a:latin typeface="Times New Roman"/>
                <a:cs typeface="Times New Roman"/>
              </a:rPr>
              <a:t>ω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 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nary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axis, since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35940" y="8600185"/>
            <a:ext cx="453263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ar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(j</a:t>
            </a:r>
            <a:r>
              <a:rPr dirty="0" smtClean="0" sz="1400" spc="0">
                <a:latin typeface="Times New Roman"/>
                <a:cs typeface="Times New Roman"/>
              </a:rPr>
              <a:t>ω</a:t>
            </a:r>
            <a:r>
              <a:rPr dirty="0" smtClean="0" sz="1400" spc="0">
                <a:latin typeface="Times New Roman"/>
                <a:cs typeface="Times New Roman"/>
              </a:rPr>
              <a:t>)=</a:t>
            </a:r>
            <a:r>
              <a:rPr dirty="0" smtClean="0" sz="1400" spc="-5">
                <a:latin typeface="Times New Roman"/>
                <a:cs typeface="Times New Roman"/>
              </a:rPr>
              <a:t>j</a:t>
            </a:r>
            <a:r>
              <a:rPr dirty="0" smtClean="0" sz="1400" spc="0">
                <a:latin typeface="Times New Roman"/>
                <a:cs typeface="Times New Roman"/>
              </a:rPr>
              <a:t>ω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inary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axis,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168140" y="6619240"/>
            <a:ext cx="2245994" cy="14287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6289783" y="6340309"/>
            <a:ext cx="337701" cy="0"/>
          </a:xfrm>
          <a:custGeom>
            <a:avLst/>
            <a:gdLst/>
            <a:ahLst/>
            <a:cxnLst/>
            <a:rect l="l" t="t" r="r" b="b"/>
            <a:pathLst>
              <a:path w="337701" h="0">
                <a:moveTo>
                  <a:pt x="0" y="0"/>
                </a:moveTo>
                <a:lnTo>
                  <a:pt x="337701" y="0"/>
                </a:lnTo>
              </a:path>
            </a:pathLst>
          </a:custGeom>
          <a:ln w="63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6342386" y="6326092"/>
            <a:ext cx="275590" cy="2159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225" i="1">
                <a:latin typeface="Times New Roman"/>
                <a:cs typeface="Times New Roman"/>
              </a:rPr>
              <a:t>j</a:t>
            </a:r>
            <a:r>
              <a:rPr dirty="0" smtClean="0" sz="1350" spc="470">
                <a:latin typeface="Symbol"/>
                <a:cs typeface="Symbol"/>
              </a:rPr>
              <a:t></a:t>
            </a:r>
            <a:endParaRPr sz="1350">
              <a:latin typeface="Symbol"/>
              <a:cs typeface="Symbo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332348" y="6207037"/>
            <a:ext cx="909955" cy="2159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670" i="1">
                <a:latin typeface="Times New Roman"/>
                <a:cs typeface="Times New Roman"/>
              </a:rPr>
              <a:t>G</a:t>
            </a:r>
            <a:r>
              <a:rPr dirty="0" smtClean="0" sz="1200" spc="275">
                <a:latin typeface="Times New Roman"/>
                <a:cs typeface="Times New Roman"/>
              </a:rPr>
              <a:t>(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225" i="1">
                <a:latin typeface="Times New Roman"/>
                <a:cs typeface="Times New Roman"/>
              </a:rPr>
              <a:t>j</a:t>
            </a:r>
            <a:r>
              <a:rPr dirty="0" smtClean="0" sz="1350" spc="575">
                <a:latin typeface="Symbol"/>
                <a:cs typeface="Symbol"/>
              </a:rPr>
              <a:t></a:t>
            </a:r>
            <a:r>
              <a:rPr dirty="0" smtClean="0" sz="1200" spc="275">
                <a:latin typeface="Times New Roman"/>
                <a:cs typeface="Times New Roman"/>
              </a:rPr>
              <a:t>)</a:t>
            </a:r>
            <a:r>
              <a:rPr dirty="0" smtClean="0" sz="1200" spc="275">
                <a:latin typeface="Times New Roman"/>
                <a:cs typeface="Times New Roman"/>
              </a:rPr>
              <a:t>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459">
                <a:latin typeface="Symbol"/>
                <a:cs typeface="Symbol"/>
              </a:rPr>
              <a:t></a:t>
            </a:r>
            <a:endParaRPr sz="1200">
              <a:latin typeface="Symbol"/>
              <a:cs typeface="Symbo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382178" y="6129879"/>
            <a:ext cx="155575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420">
                <a:latin typeface="Times New Roman"/>
                <a:cs typeface="Times New Roman"/>
              </a:rPr>
              <a:t>1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2613100" y="7245342"/>
            <a:ext cx="145357" cy="0"/>
          </a:xfrm>
          <a:custGeom>
            <a:avLst/>
            <a:gdLst/>
            <a:ahLst/>
            <a:cxnLst/>
            <a:rect l="l" t="t" r="r" b="b"/>
            <a:pathLst>
              <a:path w="145357" h="0">
                <a:moveTo>
                  <a:pt x="0" y="0"/>
                </a:moveTo>
                <a:lnTo>
                  <a:pt x="145357" y="0"/>
                </a:lnTo>
              </a:path>
            </a:pathLst>
          </a:custGeom>
          <a:ln w="774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927107" y="7095325"/>
            <a:ext cx="2400300" cy="3917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ts val="1645"/>
              </a:lnSpc>
            </a:pPr>
            <a:r>
              <a:rPr dirty="0" smtClean="0" sz="1450" spc="-10">
                <a:latin typeface="Times New Roman"/>
                <a:cs typeface="Times New Roman"/>
              </a:rPr>
              <a:t>I</a:t>
            </a:r>
            <a:r>
              <a:rPr dirty="0" smtClean="0" sz="1450" spc="10">
                <a:latin typeface="Times New Roman"/>
                <a:cs typeface="Times New Roman"/>
              </a:rPr>
              <a:t>n</a:t>
            </a:r>
            <a:r>
              <a:rPr dirty="0" smtClean="0" sz="1450" spc="-75">
                <a:latin typeface="Times New Roman"/>
                <a:cs typeface="Times New Roman"/>
              </a:rPr>
              <a:t> </a:t>
            </a:r>
            <a:r>
              <a:rPr dirty="0" smtClean="0" sz="1450" spc="110">
                <a:latin typeface="Times New Roman"/>
                <a:cs typeface="Times New Roman"/>
              </a:rPr>
              <a:t>p</a:t>
            </a:r>
            <a:r>
              <a:rPr dirty="0" smtClean="0" sz="1450" spc="-10">
                <a:latin typeface="Times New Roman"/>
                <a:cs typeface="Times New Roman"/>
              </a:rPr>
              <a:t>o</a:t>
            </a:r>
            <a:r>
              <a:rPr dirty="0" smtClean="0" sz="1450" spc="-50">
                <a:latin typeface="Times New Roman"/>
                <a:cs typeface="Times New Roman"/>
              </a:rPr>
              <a:t>l</a:t>
            </a:r>
            <a:r>
              <a:rPr dirty="0" smtClean="0" sz="1450" spc="-50">
                <a:latin typeface="Times New Roman"/>
                <a:cs typeface="Times New Roman"/>
              </a:rPr>
              <a:t>a</a:t>
            </a:r>
            <a:r>
              <a:rPr dirty="0" smtClean="0" sz="1450" spc="5">
                <a:latin typeface="Times New Roman"/>
                <a:cs typeface="Times New Roman"/>
              </a:rPr>
              <a:t>r</a:t>
            </a:r>
            <a:r>
              <a:rPr dirty="0" smtClean="0" sz="1450" spc="-135">
                <a:latin typeface="Times New Roman"/>
                <a:cs typeface="Times New Roman"/>
              </a:rPr>
              <a:t> </a:t>
            </a:r>
            <a:r>
              <a:rPr dirty="0" smtClean="0" sz="1450" spc="-10">
                <a:latin typeface="Times New Roman"/>
                <a:cs typeface="Times New Roman"/>
              </a:rPr>
              <a:t>f</a:t>
            </a:r>
            <a:r>
              <a:rPr dirty="0" smtClean="0" sz="1450" spc="-10">
                <a:latin typeface="Times New Roman"/>
                <a:cs typeface="Times New Roman"/>
              </a:rPr>
              <a:t>o</a:t>
            </a:r>
            <a:r>
              <a:rPr dirty="0" smtClean="0" sz="1450" spc="-10">
                <a:latin typeface="Times New Roman"/>
                <a:cs typeface="Times New Roman"/>
              </a:rPr>
              <a:t>r</a:t>
            </a:r>
            <a:r>
              <a:rPr dirty="0" smtClean="0" sz="1450" spc="20">
                <a:latin typeface="Times New Roman"/>
                <a:cs typeface="Times New Roman"/>
              </a:rPr>
              <a:t>m</a:t>
            </a:r>
            <a:r>
              <a:rPr dirty="0" smtClean="0" sz="1450" spc="-155">
                <a:latin typeface="Times New Roman"/>
                <a:cs typeface="Times New Roman"/>
              </a:rPr>
              <a:t> </a:t>
            </a:r>
            <a:r>
              <a:rPr dirty="0" smtClean="0" sz="1450" spc="55" i="1">
                <a:latin typeface="Times New Roman"/>
                <a:cs typeface="Times New Roman"/>
              </a:rPr>
              <a:t>G</a:t>
            </a:r>
            <a:r>
              <a:rPr dirty="0" smtClean="0" sz="1450" spc="5">
                <a:latin typeface="Times New Roman"/>
                <a:cs typeface="Times New Roman"/>
              </a:rPr>
              <a:t>(</a:t>
            </a:r>
            <a:r>
              <a:rPr dirty="0" smtClean="0" sz="1450" spc="-65">
                <a:latin typeface="Times New Roman"/>
                <a:cs typeface="Times New Roman"/>
              </a:rPr>
              <a:t> </a:t>
            </a:r>
            <a:r>
              <a:rPr dirty="0" smtClean="0" sz="1450" spc="-5" i="1">
                <a:latin typeface="Times New Roman"/>
                <a:cs typeface="Times New Roman"/>
              </a:rPr>
              <a:t>j</a:t>
            </a:r>
            <a:r>
              <a:rPr dirty="0" smtClean="0" sz="1550" spc="10">
                <a:latin typeface="Symbol"/>
                <a:cs typeface="Symbol"/>
              </a:rPr>
              <a:t></a:t>
            </a:r>
            <a:r>
              <a:rPr dirty="0" smtClean="0" sz="1450" spc="5">
                <a:latin typeface="Times New Roman"/>
                <a:cs typeface="Times New Roman"/>
              </a:rPr>
              <a:t>)</a:t>
            </a:r>
            <a:r>
              <a:rPr dirty="0" smtClean="0" sz="1450" spc="-45">
                <a:latin typeface="Times New Roman"/>
                <a:cs typeface="Times New Roman"/>
              </a:rPr>
              <a:t> </a:t>
            </a:r>
            <a:r>
              <a:rPr dirty="0" smtClean="0" sz="1450" spc="15">
                <a:latin typeface="Symbol"/>
                <a:cs typeface="Symbol"/>
              </a:rPr>
              <a:t></a:t>
            </a:r>
            <a:r>
              <a:rPr dirty="0" smtClean="0" sz="1450" spc="15">
                <a:latin typeface="Times New Roman"/>
                <a:cs typeface="Times New Roman"/>
              </a:rPr>
              <a:t> </a:t>
            </a:r>
            <a:r>
              <a:rPr dirty="0" smtClean="0" sz="1450" spc="-180">
                <a:latin typeface="Times New Roman"/>
                <a:cs typeface="Times New Roman"/>
              </a:rPr>
              <a:t> </a:t>
            </a:r>
            <a:r>
              <a:rPr dirty="0" smtClean="0" baseline="36398" sz="2175" spc="15">
                <a:latin typeface="Times New Roman"/>
                <a:cs typeface="Times New Roman"/>
              </a:rPr>
              <a:t>1</a:t>
            </a:r>
            <a:r>
              <a:rPr dirty="0" smtClean="0" baseline="36398" sz="2175" spc="82">
                <a:latin typeface="Times New Roman"/>
                <a:cs typeface="Times New Roman"/>
              </a:rPr>
              <a:t> </a:t>
            </a:r>
            <a:r>
              <a:rPr dirty="0" smtClean="0" sz="1450" spc="20">
                <a:latin typeface="Symbol"/>
                <a:cs typeface="Symbol"/>
              </a:rPr>
              <a:t></a:t>
            </a:r>
            <a:r>
              <a:rPr dirty="0" smtClean="0" sz="1450" spc="-170">
                <a:latin typeface="Times New Roman"/>
                <a:cs typeface="Times New Roman"/>
              </a:rPr>
              <a:t> </a:t>
            </a:r>
            <a:r>
              <a:rPr dirty="0" smtClean="0" sz="1450" spc="15">
                <a:latin typeface="Symbol"/>
                <a:cs typeface="Symbol"/>
              </a:rPr>
              <a:t></a:t>
            </a:r>
            <a:r>
              <a:rPr dirty="0" smtClean="0" sz="1450" spc="-185">
                <a:latin typeface="Times New Roman"/>
                <a:cs typeface="Times New Roman"/>
              </a:rPr>
              <a:t> </a:t>
            </a:r>
            <a:r>
              <a:rPr dirty="0" smtClean="0" sz="1450" spc="-10">
                <a:latin typeface="Times New Roman"/>
                <a:cs typeface="Times New Roman"/>
              </a:rPr>
              <a:t>9</a:t>
            </a:r>
            <a:r>
              <a:rPr dirty="0" smtClean="0" sz="1450" spc="20">
                <a:latin typeface="Times New Roman"/>
                <a:cs typeface="Times New Roman"/>
              </a:rPr>
              <a:t>0</a:t>
            </a:r>
            <a:r>
              <a:rPr dirty="0" smtClean="0" baseline="42483" sz="1275" spc="0">
                <a:latin typeface="MT Extra"/>
                <a:cs typeface="MT Extra"/>
              </a:rPr>
              <a:t></a:t>
            </a:r>
            <a:endParaRPr baseline="42483" sz="1275">
              <a:latin typeface="MT Extra"/>
              <a:cs typeface="MT Extra"/>
            </a:endParaRPr>
          </a:p>
          <a:p>
            <a:pPr algn="r" marR="583565">
              <a:lnSpc>
                <a:spcPts val="1370"/>
              </a:lnSpc>
            </a:pPr>
            <a:r>
              <a:rPr dirty="0" smtClean="0" sz="1550" spc="-55">
                <a:latin typeface="Symbol"/>
                <a:cs typeface="Symbol"/>
              </a:rPr>
              <a:t>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20" name="object 2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21" name="object 2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21</a:t>
            </a:fld>
            <a:endParaRPr sz="1100">
              <a:latin typeface="Cambria"/>
              <a:cs typeface="Cambri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377679" y="8573713"/>
            <a:ext cx="943610" cy="2470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50" spc="75" i="1">
                <a:latin typeface="Times New Roman"/>
                <a:cs typeface="Times New Roman"/>
              </a:rPr>
              <a:t>G</a:t>
            </a:r>
            <a:r>
              <a:rPr dirty="0" smtClean="0" sz="1450" spc="25">
                <a:latin typeface="Times New Roman"/>
                <a:cs typeface="Times New Roman"/>
              </a:rPr>
              <a:t>(</a:t>
            </a:r>
            <a:r>
              <a:rPr dirty="0" smtClean="0" sz="1450" spc="-70">
                <a:latin typeface="Times New Roman"/>
                <a:cs typeface="Times New Roman"/>
              </a:rPr>
              <a:t> </a:t>
            </a:r>
            <a:r>
              <a:rPr dirty="0" smtClean="0" sz="1450" spc="0" i="1">
                <a:latin typeface="Times New Roman"/>
                <a:cs typeface="Times New Roman"/>
              </a:rPr>
              <a:t>j</a:t>
            </a:r>
            <a:r>
              <a:rPr dirty="0" smtClean="0" sz="1550" spc="50">
                <a:latin typeface="Symbol"/>
                <a:cs typeface="Symbol"/>
              </a:rPr>
              <a:t></a:t>
            </a:r>
            <a:r>
              <a:rPr dirty="0" smtClean="0" sz="1450" spc="25">
                <a:latin typeface="Times New Roman"/>
                <a:cs typeface="Times New Roman"/>
              </a:rPr>
              <a:t>)</a:t>
            </a:r>
            <a:r>
              <a:rPr dirty="0" smtClean="0" sz="1450" spc="-50">
                <a:latin typeface="Times New Roman"/>
                <a:cs typeface="Times New Roman"/>
              </a:rPr>
              <a:t> </a:t>
            </a:r>
            <a:r>
              <a:rPr dirty="0" smtClean="0" sz="1450" spc="45">
                <a:latin typeface="Symbol"/>
                <a:cs typeface="Symbol"/>
              </a:rPr>
              <a:t></a:t>
            </a:r>
            <a:r>
              <a:rPr dirty="0" smtClean="0" sz="1450" spc="45">
                <a:latin typeface="Times New Roman"/>
                <a:cs typeface="Times New Roman"/>
              </a:rPr>
              <a:t> </a:t>
            </a:r>
            <a:r>
              <a:rPr dirty="0" smtClean="0" sz="1450" spc="-140">
                <a:latin typeface="Times New Roman"/>
                <a:cs typeface="Times New Roman"/>
              </a:rPr>
              <a:t> </a:t>
            </a:r>
            <a:r>
              <a:rPr dirty="0" smtClean="0" sz="1450" spc="0" i="1">
                <a:latin typeface="Times New Roman"/>
                <a:cs typeface="Times New Roman"/>
              </a:rPr>
              <a:t>j</a:t>
            </a:r>
            <a:r>
              <a:rPr dirty="0" smtClean="0" sz="1550" spc="0">
                <a:latin typeface="Symbol"/>
                <a:cs typeface="Symbol"/>
              </a:rPr>
              <a:t></a:t>
            </a:r>
            <a:endParaRPr sz="1550">
              <a:latin typeface="Symbol"/>
              <a:cs typeface="Symbo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51104"/>
            <a:ext cx="51371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15">
                <a:latin typeface="Cambria"/>
                <a:cs typeface="Cambria"/>
              </a:rPr>
              <a:t>C</a:t>
            </a:r>
            <a:r>
              <a:rPr dirty="0" smtClean="0" sz="1200" spc="0">
                <a:latin typeface="Cambria"/>
                <a:cs typeface="Cambria"/>
              </a:rPr>
              <a:t>ont</a:t>
            </a:r>
            <a:r>
              <a:rPr dirty="0" smtClean="0" sz="1200" spc="-10">
                <a:latin typeface="Cambria"/>
                <a:cs typeface="Cambria"/>
              </a:rPr>
              <a:t>r</a:t>
            </a:r>
            <a:r>
              <a:rPr dirty="0" smtClean="0" sz="1200" spc="0">
                <a:latin typeface="Cambria"/>
                <a:cs typeface="Cambria"/>
              </a:rPr>
              <a:t>ol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64528" y="451104"/>
            <a:ext cx="39941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Cambria"/>
                <a:cs typeface="Cambria"/>
              </a:rPr>
              <a:t>Lec.</a:t>
            </a:r>
            <a:r>
              <a:rPr dirty="0" smtClean="0" sz="1200" spc="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5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30351" y="686562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530351" y="653795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530351" y="921760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530351" y="925037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535940" y="2558033"/>
            <a:ext cx="252285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For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er 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5940" y="8197850"/>
            <a:ext cx="6703059" cy="5321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ove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 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irr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eter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of</a:t>
            </a:r>
            <a:r>
              <a:rPr dirty="0" smtClean="0" sz="1400" spc="40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h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55" b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icirc</a:t>
            </a:r>
            <a:r>
              <a:rPr dirty="0" smtClean="0" sz="1400" spc="5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e.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30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32"/>
              </a:spcBef>
            </a:pPr>
            <a:endParaRPr sz="700"/>
          </a:p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ow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ine.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11480" y="4903292"/>
            <a:ext cx="137160" cy="452932"/>
          </a:xfrm>
          <a:custGeom>
            <a:avLst/>
            <a:gdLst/>
            <a:ahLst/>
            <a:cxnLst/>
            <a:rect l="l" t="t" r="r" b="b"/>
            <a:pathLst>
              <a:path w="137160" h="452932">
                <a:moveTo>
                  <a:pt x="0" y="452932"/>
                </a:moveTo>
                <a:lnTo>
                  <a:pt x="137160" y="452932"/>
                </a:lnTo>
                <a:lnTo>
                  <a:pt x="137160" y="0"/>
                </a:lnTo>
                <a:lnTo>
                  <a:pt x="0" y="0"/>
                </a:lnTo>
                <a:lnTo>
                  <a:pt x="0" y="452932"/>
                </a:lnTo>
                <a:close/>
              </a:path>
            </a:pathLst>
          </a:custGeom>
          <a:solidFill>
            <a:srgbClr val="F7954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1681226" y="4903292"/>
            <a:ext cx="137160" cy="452932"/>
          </a:xfrm>
          <a:custGeom>
            <a:avLst/>
            <a:gdLst/>
            <a:ahLst/>
            <a:cxnLst/>
            <a:rect l="l" t="t" r="r" b="b"/>
            <a:pathLst>
              <a:path w="137160" h="452932">
                <a:moveTo>
                  <a:pt x="0" y="452932"/>
                </a:moveTo>
                <a:lnTo>
                  <a:pt x="137160" y="452932"/>
                </a:lnTo>
                <a:lnTo>
                  <a:pt x="137160" y="0"/>
                </a:lnTo>
                <a:lnTo>
                  <a:pt x="0" y="0"/>
                </a:lnTo>
                <a:lnTo>
                  <a:pt x="0" y="452932"/>
                </a:lnTo>
                <a:close/>
              </a:path>
            </a:pathLst>
          </a:custGeom>
          <a:solidFill>
            <a:srgbClr val="F7954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548640" y="4903292"/>
            <a:ext cx="1132636" cy="452932"/>
          </a:xfrm>
          <a:custGeom>
            <a:avLst/>
            <a:gdLst/>
            <a:ahLst/>
            <a:cxnLst/>
            <a:rect l="l" t="t" r="r" b="b"/>
            <a:pathLst>
              <a:path w="1132636" h="452932">
                <a:moveTo>
                  <a:pt x="0" y="452932"/>
                </a:moveTo>
                <a:lnTo>
                  <a:pt x="1132636" y="452932"/>
                </a:lnTo>
                <a:lnTo>
                  <a:pt x="1132636" y="0"/>
                </a:lnTo>
                <a:lnTo>
                  <a:pt x="0" y="0"/>
                </a:lnTo>
                <a:lnTo>
                  <a:pt x="0" y="452932"/>
                </a:lnTo>
                <a:close/>
              </a:path>
            </a:pathLst>
          </a:custGeom>
          <a:solidFill>
            <a:srgbClr val="F7954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535940" y="4894707"/>
            <a:ext cx="153670" cy="2355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b="1">
                <a:latin typeface="Calibri"/>
                <a:cs typeface="Calibri"/>
              </a:rPr>
              <a:t>ω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818385" y="4903342"/>
            <a:ext cx="2222627" cy="452882"/>
          </a:xfrm>
          <a:custGeom>
            <a:avLst/>
            <a:gdLst/>
            <a:ahLst/>
            <a:cxnLst/>
            <a:rect l="l" t="t" r="r" b="b"/>
            <a:pathLst>
              <a:path w="2222627" h="452882">
                <a:moveTo>
                  <a:pt x="0" y="452882"/>
                </a:moveTo>
                <a:lnTo>
                  <a:pt x="2222627" y="452882"/>
                </a:lnTo>
                <a:lnTo>
                  <a:pt x="2222627" y="0"/>
                </a:lnTo>
                <a:lnTo>
                  <a:pt x="0" y="0"/>
                </a:lnTo>
                <a:lnTo>
                  <a:pt x="0" y="452882"/>
                </a:lnTo>
                <a:close/>
              </a:path>
            </a:pathLst>
          </a:custGeom>
          <a:solidFill>
            <a:srgbClr val="F7954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4041013" y="4903342"/>
            <a:ext cx="2222245" cy="452882"/>
          </a:xfrm>
          <a:custGeom>
            <a:avLst/>
            <a:gdLst/>
            <a:ahLst/>
            <a:cxnLst/>
            <a:rect l="l" t="t" r="r" b="b"/>
            <a:pathLst>
              <a:path w="2222245" h="452882">
                <a:moveTo>
                  <a:pt x="0" y="452882"/>
                </a:moveTo>
                <a:lnTo>
                  <a:pt x="2222245" y="452882"/>
                </a:lnTo>
                <a:lnTo>
                  <a:pt x="2222245" y="0"/>
                </a:lnTo>
                <a:lnTo>
                  <a:pt x="0" y="0"/>
                </a:lnTo>
                <a:lnTo>
                  <a:pt x="0" y="452882"/>
                </a:lnTo>
                <a:close/>
              </a:path>
            </a:pathLst>
          </a:custGeom>
          <a:solidFill>
            <a:srgbClr val="F7954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411480" y="4766183"/>
            <a:ext cx="1406906" cy="137160"/>
          </a:xfrm>
          <a:custGeom>
            <a:avLst/>
            <a:gdLst/>
            <a:ahLst/>
            <a:cxnLst/>
            <a:rect l="l" t="t" r="r" b="b"/>
            <a:pathLst>
              <a:path w="1406906" h="137160">
                <a:moveTo>
                  <a:pt x="0" y="137160"/>
                </a:moveTo>
                <a:lnTo>
                  <a:pt x="1406906" y="137160"/>
                </a:lnTo>
                <a:lnTo>
                  <a:pt x="1406906" y="0"/>
                </a:lnTo>
                <a:lnTo>
                  <a:pt x="0" y="0"/>
                </a:lnTo>
                <a:lnTo>
                  <a:pt x="0" y="137160"/>
                </a:lnTo>
                <a:close/>
              </a:path>
            </a:pathLst>
          </a:custGeom>
          <a:solidFill>
            <a:srgbClr val="F7954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1818385" y="4766183"/>
            <a:ext cx="2222627" cy="137160"/>
          </a:xfrm>
          <a:custGeom>
            <a:avLst/>
            <a:gdLst/>
            <a:ahLst/>
            <a:cxnLst/>
            <a:rect l="l" t="t" r="r" b="b"/>
            <a:pathLst>
              <a:path w="2222627" h="137160">
                <a:moveTo>
                  <a:pt x="0" y="137160"/>
                </a:moveTo>
                <a:lnTo>
                  <a:pt x="2222627" y="137160"/>
                </a:lnTo>
                <a:lnTo>
                  <a:pt x="2222627" y="0"/>
                </a:lnTo>
                <a:lnTo>
                  <a:pt x="0" y="0"/>
                </a:lnTo>
                <a:lnTo>
                  <a:pt x="0" y="137160"/>
                </a:lnTo>
                <a:close/>
              </a:path>
            </a:pathLst>
          </a:custGeom>
          <a:solidFill>
            <a:srgbClr val="F7954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4041013" y="4766183"/>
            <a:ext cx="2222245" cy="137160"/>
          </a:xfrm>
          <a:custGeom>
            <a:avLst/>
            <a:gdLst/>
            <a:ahLst/>
            <a:cxnLst/>
            <a:rect l="l" t="t" r="r" b="b"/>
            <a:pathLst>
              <a:path w="2222245" h="137160">
                <a:moveTo>
                  <a:pt x="0" y="137160"/>
                </a:moveTo>
                <a:lnTo>
                  <a:pt x="2222245" y="137160"/>
                </a:lnTo>
                <a:lnTo>
                  <a:pt x="2222245" y="0"/>
                </a:lnTo>
                <a:lnTo>
                  <a:pt x="0" y="0"/>
                </a:lnTo>
                <a:lnTo>
                  <a:pt x="0" y="137160"/>
                </a:lnTo>
                <a:close/>
              </a:path>
            </a:pathLst>
          </a:custGeom>
          <a:solidFill>
            <a:srgbClr val="F7954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411480" y="5356225"/>
            <a:ext cx="1406906" cy="137160"/>
          </a:xfrm>
          <a:custGeom>
            <a:avLst/>
            <a:gdLst/>
            <a:ahLst/>
            <a:cxnLst/>
            <a:rect l="l" t="t" r="r" b="b"/>
            <a:pathLst>
              <a:path w="1406906" h="137160">
                <a:moveTo>
                  <a:pt x="0" y="137160"/>
                </a:moveTo>
                <a:lnTo>
                  <a:pt x="1406906" y="137160"/>
                </a:lnTo>
                <a:lnTo>
                  <a:pt x="1406906" y="0"/>
                </a:lnTo>
                <a:lnTo>
                  <a:pt x="0" y="0"/>
                </a:lnTo>
                <a:lnTo>
                  <a:pt x="0" y="137160"/>
                </a:lnTo>
                <a:close/>
              </a:path>
            </a:pathLst>
          </a:custGeom>
          <a:solidFill>
            <a:srgbClr val="F7954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1818385" y="5356225"/>
            <a:ext cx="2222627" cy="137160"/>
          </a:xfrm>
          <a:custGeom>
            <a:avLst/>
            <a:gdLst/>
            <a:ahLst/>
            <a:cxnLst/>
            <a:rect l="l" t="t" r="r" b="b"/>
            <a:pathLst>
              <a:path w="2222627" h="137160">
                <a:moveTo>
                  <a:pt x="0" y="137160"/>
                </a:moveTo>
                <a:lnTo>
                  <a:pt x="2222627" y="137160"/>
                </a:lnTo>
                <a:lnTo>
                  <a:pt x="2222627" y="0"/>
                </a:lnTo>
                <a:lnTo>
                  <a:pt x="0" y="0"/>
                </a:lnTo>
                <a:lnTo>
                  <a:pt x="0" y="137160"/>
                </a:lnTo>
                <a:close/>
              </a:path>
            </a:pathLst>
          </a:custGeom>
          <a:solidFill>
            <a:srgbClr val="F7954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4041013" y="5356225"/>
            <a:ext cx="2222245" cy="137160"/>
          </a:xfrm>
          <a:custGeom>
            <a:avLst/>
            <a:gdLst/>
            <a:ahLst/>
            <a:cxnLst/>
            <a:rect l="l" t="t" r="r" b="b"/>
            <a:pathLst>
              <a:path w="2222245" h="137160">
                <a:moveTo>
                  <a:pt x="0" y="137160"/>
                </a:moveTo>
                <a:lnTo>
                  <a:pt x="2222245" y="137160"/>
                </a:lnTo>
                <a:lnTo>
                  <a:pt x="2222245" y="0"/>
                </a:lnTo>
                <a:lnTo>
                  <a:pt x="0" y="0"/>
                </a:lnTo>
                <a:lnTo>
                  <a:pt x="0" y="137160"/>
                </a:lnTo>
                <a:close/>
              </a:path>
            </a:pathLst>
          </a:custGeom>
          <a:solidFill>
            <a:srgbClr val="F7954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411480" y="5516245"/>
            <a:ext cx="5851779" cy="0"/>
          </a:xfrm>
          <a:custGeom>
            <a:avLst/>
            <a:gdLst/>
            <a:ahLst/>
            <a:cxnLst/>
            <a:rect l="l" t="t" r="r" b="b"/>
            <a:pathLst>
              <a:path w="5851779" h="0">
                <a:moveTo>
                  <a:pt x="0" y="0"/>
                </a:moveTo>
                <a:lnTo>
                  <a:pt x="5851779" y="0"/>
                </a:lnTo>
              </a:path>
            </a:pathLst>
          </a:custGeom>
          <a:ln w="46990">
            <a:solidFill>
              <a:srgbClr val="D0E2E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434340" y="5539104"/>
            <a:ext cx="0" cy="384048"/>
          </a:xfrm>
          <a:custGeom>
            <a:avLst/>
            <a:gdLst/>
            <a:ahLst/>
            <a:cxnLst/>
            <a:rect l="l" t="t" r="r" b="b"/>
            <a:pathLst>
              <a:path w="0" h="384048">
                <a:moveTo>
                  <a:pt x="0" y="0"/>
                </a:moveTo>
                <a:lnTo>
                  <a:pt x="0" y="384048"/>
                </a:lnTo>
              </a:path>
            </a:pathLst>
          </a:custGeom>
          <a:ln w="46990">
            <a:solidFill>
              <a:srgbClr val="D0E2E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1772030" y="5539104"/>
            <a:ext cx="46989" cy="384048"/>
          </a:xfrm>
          <a:custGeom>
            <a:avLst/>
            <a:gdLst/>
            <a:ahLst/>
            <a:cxnLst/>
            <a:rect l="l" t="t" r="r" b="b"/>
            <a:pathLst>
              <a:path w="46989" h="384048">
                <a:moveTo>
                  <a:pt x="0" y="384048"/>
                </a:moveTo>
                <a:lnTo>
                  <a:pt x="46989" y="384048"/>
                </a:lnTo>
                <a:lnTo>
                  <a:pt x="46989" y="0"/>
                </a:lnTo>
                <a:lnTo>
                  <a:pt x="0" y="0"/>
                </a:lnTo>
                <a:lnTo>
                  <a:pt x="0" y="384048"/>
                </a:lnTo>
                <a:close/>
              </a:path>
            </a:pathLst>
          </a:custGeom>
          <a:solidFill>
            <a:srgbClr val="D0E2E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411480" y="5922517"/>
            <a:ext cx="5851779" cy="46990"/>
          </a:xfrm>
          <a:custGeom>
            <a:avLst/>
            <a:gdLst/>
            <a:ahLst/>
            <a:cxnLst/>
            <a:rect l="l" t="t" r="r" b="b"/>
            <a:pathLst>
              <a:path w="5851779" h="46990">
                <a:moveTo>
                  <a:pt x="0" y="46990"/>
                </a:moveTo>
                <a:lnTo>
                  <a:pt x="5851779" y="46990"/>
                </a:lnTo>
                <a:lnTo>
                  <a:pt x="5851779" y="0"/>
                </a:lnTo>
                <a:lnTo>
                  <a:pt x="0" y="0"/>
                </a:lnTo>
                <a:lnTo>
                  <a:pt x="0" y="46990"/>
                </a:lnTo>
                <a:close/>
              </a:path>
            </a:pathLst>
          </a:custGeom>
          <a:solidFill>
            <a:srgbClr val="D0E2E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457200" y="5539104"/>
            <a:ext cx="1315465" cy="384048"/>
          </a:xfrm>
          <a:custGeom>
            <a:avLst/>
            <a:gdLst/>
            <a:ahLst/>
            <a:cxnLst/>
            <a:rect l="l" t="t" r="r" b="b"/>
            <a:pathLst>
              <a:path w="1315465" h="384048">
                <a:moveTo>
                  <a:pt x="0" y="384048"/>
                </a:moveTo>
                <a:lnTo>
                  <a:pt x="1315465" y="384048"/>
                </a:lnTo>
                <a:lnTo>
                  <a:pt x="1315465" y="0"/>
                </a:lnTo>
                <a:lnTo>
                  <a:pt x="0" y="0"/>
                </a:lnTo>
                <a:lnTo>
                  <a:pt x="0" y="384048"/>
                </a:lnTo>
                <a:close/>
              </a:path>
            </a:pathLst>
          </a:custGeom>
          <a:solidFill>
            <a:srgbClr val="D0E2E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444500" y="5531992"/>
            <a:ext cx="96520" cy="1879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libri"/>
                <a:cs typeface="Calibri"/>
              </a:rPr>
              <a:t>0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1817751" y="5539104"/>
            <a:ext cx="46989" cy="384048"/>
          </a:xfrm>
          <a:custGeom>
            <a:avLst/>
            <a:gdLst/>
            <a:ahLst/>
            <a:cxnLst/>
            <a:rect l="l" t="t" r="r" b="b"/>
            <a:pathLst>
              <a:path w="46989" h="384048">
                <a:moveTo>
                  <a:pt x="0" y="384048"/>
                </a:moveTo>
                <a:lnTo>
                  <a:pt x="46989" y="384048"/>
                </a:lnTo>
                <a:lnTo>
                  <a:pt x="46989" y="0"/>
                </a:lnTo>
                <a:lnTo>
                  <a:pt x="0" y="0"/>
                </a:lnTo>
                <a:lnTo>
                  <a:pt x="0" y="384048"/>
                </a:lnTo>
                <a:close/>
              </a:path>
            </a:pathLst>
          </a:custGeom>
          <a:solidFill>
            <a:srgbClr val="D0E2E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3994658" y="5539104"/>
            <a:ext cx="46990" cy="384048"/>
          </a:xfrm>
          <a:custGeom>
            <a:avLst/>
            <a:gdLst/>
            <a:ahLst/>
            <a:cxnLst/>
            <a:rect l="l" t="t" r="r" b="b"/>
            <a:pathLst>
              <a:path w="46990" h="384048">
                <a:moveTo>
                  <a:pt x="0" y="384048"/>
                </a:moveTo>
                <a:lnTo>
                  <a:pt x="46990" y="384048"/>
                </a:lnTo>
                <a:lnTo>
                  <a:pt x="46990" y="0"/>
                </a:lnTo>
                <a:lnTo>
                  <a:pt x="0" y="0"/>
                </a:lnTo>
                <a:lnTo>
                  <a:pt x="0" y="384048"/>
                </a:lnTo>
                <a:close/>
              </a:path>
            </a:pathLst>
          </a:custGeom>
          <a:solidFill>
            <a:srgbClr val="D0E2E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1864105" y="5539104"/>
            <a:ext cx="2131187" cy="384048"/>
          </a:xfrm>
          <a:custGeom>
            <a:avLst/>
            <a:gdLst/>
            <a:ahLst/>
            <a:cxnLst/>
            <a:rect l="l" t="t" r="r" b="b"/>
            <a:pathLst>
              <a:path w="2131187" h="384048">
                <a:moveTo>
                  <a:pt x="0" y="384048"/>
                </a:moveTo>
                <a:lnTo>
                  <a:pt x="2131187" y="384048"/>
                </a:lnTo>
                <a:lnTo>
                  <a:pt x="2131187" y="0"/>
                </a:lnTo>
                <a:lnTo>
                  <a:pt x="0" y="0"/>
                </a:lnTo>
                <a:lnTo>
                  <a:pt x="0" y="384048"/>
                </a:lnTo>
                <a:close/>
              </a:path>
            </a:pathLst>
          </a:custGeom>
          <a:solidFill>
            <a:srgbClr val="D0E2E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1851405" y="5531992"/>
            <a:ext cx="96520" cy="1879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libri"/>
                <a:cs typeface="Calibri"/>
              </a:rPr>
              <a:t>1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4040378" y="5539104"/>
            <a:ext cx="46990" cy="384048"/>
          </a:xfrm>
          <a:custGeom>
            <a:avLst/>
            <a:gdLst/>
            <a:ahLst/>
            <a:cxnLst/>
            <a:rect l="l" t="t" r="r" b="b"/>
            <a:pathLst>
              <a:path w="46990" h="384048">
                <a:moveTo>
                  <a:pt x="0" y="384048"/>
                </a:moveTo>
                <a:lnTo>
                  <a:pt x="46990" y="384048"/>
                </a:lnTo>
                <a:lnTo>
                  <a:pt x="46990" y="0"/>
                </a:lnTo>
                <a:lnTo>
                  <a:pt x="0" y="0"/>
                </a:lnTo>
                <a:lnTo>
                  <a:pt x="0" y="384048"/>
                </a:lnTo>
                <a:close/>
              </a:path>
            </a:pathLst>
          </a:custGeom>
          <a:solidFill>
            <a:srgbClr val="D0E2E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" name="object 33"/>
          <p:cNvSpPr/>
          <p:nvPr/>
        </p:nvSpPr>
        <p:spPr>
          <a:xfrm>
            <a:off x="6240526" y="5539104"/>
            <a:ext cx="0" cy="384048"/>
          </a:xfrm>
          <a:custGeom>
            <a:avLst/>
            <a:gdLst/>
            <a:ahLst/>
            <a:cxnLst/>
            <a:rect l="l" t="t" r="r" b="b"/>
            <a:pathLst>
              <a:path w="0" h="384048">
                <a:moveTo>
                  <a:pt x="0" y="0"/>
                </a:moveTo>
                <a:lnTo>
                  <a:pt x="0" y="384048"/>
                </a:lnTo>
              </a:path>
            </a:pathLst>
          </a:custGeom>
          <a:ln w="46990">
            <a:solidFill>
              <a:srgbClr val="D0E2E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/>
          <p:nvPr/>
        </p:nvSpPr>
        <p:spPr>
          <a:xfrm>
            <a:off x="4086733" y="5539104"/>
            <a:ext cx="2130806" cy="384048"/>
          </a:xfrm>
          <a:custGeom>
            <a:avLst/>
            <a:gdLst/>
            <a:ahLst/>
            <a:cxnLst/>
            <a:rect l="l" t="t" r="r" b="b"/>
            <a:pathLst>
              <a:path w="2130806" h="384048">
                <a:moveTo>
                  <a:pt x="0" y="384048"/>
                </a:moveTo>
                <a:lnTo>
                  <a:pt x="2130806" y="384048"/>
                </a:lnTo>
                <a:lnTo>
                  <a:pt x="2130806" y="0"/>
                </a:lnTo>
                <a:lnTo>
                  <a:pt x="0" y="0"/>
                </a:lnTo>
                <a:lnTo>
                  <a:pt x="0" y="384048"/>
                </a:lnTo>
                <a:close/>
              </a:path>
            </a:pathLst>
          </a:custGeom>
          <a:solidFill>
            <a:srgbClr val="D0E2E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4074033" y="5467984"/>
            <a:ext cx="144145" cy="251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-25252" sz="1650">
                <a:latin typeface="Calibri"/>
                <a:cs typeface="Calibri"/>
              </a:rPr>
              <a:t>0</a:t>
            </a:r>
            <a:r>
              <a:rPr dirty="0" smtClean="0" sz="700" spc="-5">
                <a:latin typeface="Calibri"/>
                <a:cs typeface="Calibri"/>
              </a:rPr>
              <a:t>o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411480" y="5968238"/>
            <a:ext cx="5851779" cy="46990"/>
          </a:xfrm>
          <a:custGeom>
            <a:avLst/>
            <a:gdLst/>
            <a:ahLst/>
            <a:cxnLst/>
            <a:rect l="l" t="t" r="r" b="b"/>
            <a:pathLst>
              <a:path w="5851779" h="46990">
                <a:moveTo>
                  <a:pt x="0" y="46990"/>
                </a:moveTo>
                <a:lnTo>
                  <a:pt x="5851779" y="46990"/>
                </a:lnTo>
                <a:lnTo>
                  <a:pt x="5851779" y="0"/>
                </a:lnTo>
                <a:lnTo>
                  <a:pt x="0" y="0"/>
                </a:lnTo>
                <a:lnTo>
                  <a:pt x="0" y="46990"/>
                </a:lnTo>
                <a:close/>
              </a:path>
            </a:pathLst>
          </a:custGeom>
          <a:solidFill>
            <a:srgbClr val="E9F0F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7" name="object 37"/>
          <p:cNvSpPr/>
          <p:nvPr/>
        </p:nvSpPr>
        <p:spPr>
          <a:xfrm>
            <a:off x="434340" y="6014592"/>
            <a:ext cx="0" cy="382524"/>
          </a:xfrm>
          <a:custGeom>
            <a:avLst/>
            <a:gdLst/>
            <a:ahLst/>
            <a:cxnLst/>
            <a:rect l="l" t="t" r="r" b="b"/>
            <a:pathLst>
              <a:path w="0" h="382524">
                <a:moveTo>
                  <a:pt x="0" y="0"/>
                </a:moveTo>
                <a:lnTo>
                  <a:pt x="0" y="382524"/>
                </a:lnTo>
              </a:path>
            </a:pathLst>
          </a:custGeom>
          <a:ln w="46990">
            <a:solidFill>
              <a:srgbClr val="E9F0F5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8" name="object 38"/>
          <p:cNvSpPr/>
          <p:nvPr/>
        </p:nvSpPr>
        <p:spPr>
          <a:xfrm>
            <a:off x="1772030" y="6014592"/>
            <a:ext cx="46989" cy="382524"/>
          </a:xfrm>
          <a:custGeom>
            <a:avLst/>
            <a:gdLst/>
            <a:ahLst/>
            <a:cxnLst/>
            <a:rect l="l" t="t" r="r" b="b"/>
            <a:pathLst>
              <a:path w="46989" h="382524">
                <a:moveTo>
                  <a:pt x="0" y="382524"/>
                </a:moveTo>
                <a:lnTo>
                  <a:pt x="46989" y="382524"/>
                </a:lnTo>
                <a:lnTo>
                  <a:pt x="46989" y="0"/>
                </a:lnTo>
                <a:lnTo>
                  <a:pt x="0" y="0"/>
                </a:lnTo>
                <a:lnTo>
                  <a:pt x="0" y="382524"/>
                </a:lnTo>
                <a:close/>
              </a:path>
            </a:pathLst>
          </a:custGeom>
          <a:solidFill>
            <a:srgbClr val="E9F0F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9" name="object 39"/>
          <p:cNvSpPr/>
          <p:nvPr/>
        </p:nvSpPr>
        <p:spPr>
          <a:xfrm>
            <a:off x="411480" y="6396482"/>
            <a:ext cx="5851779" cy="46990"/>
          </a:xfrm>
          <a:custGeom>
            <a:avLst/>
            <a:gdLst/>
            <a:ahLst/>
            <a:cxnLst/>
            <a:rect l="l" t="t" r="r" b="b"/>
            <a:pathLst>
              <a:path w="5851779" h="46990">
                <a:moveTo>
                  <a:pt x="0" y="46990"/>
                </a:moveTo>
                <a:lnTo>
                  <a:pt x="5851779" y="46990"/>
                </a:lnTo>
                <a:lnTo>
                  <a:pt x="5851779" y="0"/>
                </a:lnTo>
                <a:lnTo>
                  <a:pt x="0" y="0"/>
                </a:lnTo>
                <a:lnTo>
                  <a:pt x="0" y="46990"/>
                </a:lnTo>
                <a:close/>
              </a:path>
            </a:pathLst>
          </a:custGeom>
          <a:solidFill>
            <a:srgbClr val="E9F0F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" name="object 40"/>
          <p:cNvSpPr/>
          <p:nvPr/>
        </p:nvSpPr>
        <p:spPr>
          <a:xfrm>
            <a:off x="457200" y="6014592"/>
            <a:ext cx="1315465" cy="382524"/>
          </a:xfrm>
          <a:custGeom>
            <a:avLst/>
            <a:gdLst/>
            <a:ahLst/>
            <a:cxnLst/>
            <a:rect l="l" t="t" r="r" b="b"/>
            <a:pathLst>
              <a:path w="1315465" h="382524">
                <a:moveTo>
                  <a:pt x="0" y="382524"/>
                </a:moveTo>
                <a:lnTo>
                  <a:pt x="1315465" y="382524"/>
                </a:lnTo>
                <a:lnTo>
                  <a:pt x="1315465" y="0"/>
                </a:lnTo>
                <a:lnTo>
                  <a:pt x="0" y="0"/>
                </a:lnTo>
                <a:lnTo>
                  <a:pt x="0" y="382524"/>
                </a:lnTo>
                <a:close/>
              </a:path>
            </a:pathLst>
          </a:custGeom>
          <a:solidFill>
            <a:srgbClr val="E9F0F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" name="object 41"/>
          <p:cNvSpPr txBox="1"/>
          <p:nvPr/>
        </p:nvSpPr>
        <p:spPr>
          <a:xfrm>
            <a:off x="444500" y="6007480"/>
            <a:ext cx="203835" cy="1879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libri"/>
                <a:cs typeface="Calibri"/>
              </a:rPr>
              <a:t>0.5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1817751" y="6014592"/>
            <a:ext cx="46989" cy="382524"/>
          </a:xfrm>
          <a:custGeom>
            <a:avLst/>
            <a:gdLst/>
            <a:ahLst/>
            <a:cxnLst/>
            <a:rect l="l" t="t" r="r" b="b"/>
            <a:pathLst>
              <a:path w="46989" h="382524">
                <a:moveTo>
                  <a:pt x="0" y="382524"/>
                </a:moveTo>
                <a:lnTo>
                  <a:pt x="46989" y="382524"/>
                </a:lnTo>
                <a:lnTo>
                  <a:pt x="46989" y="0"/>
                </a:lnTo>
                <a:lnTo>
                  <a:pt x="0" y="0"/>
                </a:lnTo>
                <a:lnTo>
                  <a:pt x="0" y="382524"/>
                </a:lnTo>
                <a:close/>
              </a:path>
            </a:pathLst>
          </a:custGeom>
          <a:solidFill>
            <a:srgbClr val="E9F0F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" name="object 43"/>
          <p:cNvSpPr/>
          <p:nvPr/>
        </p:nvSpPr>
        <p:spPr>
          <a:xfrm>
            <a:off x="3994658" y="6014592"/>
            <a:ext cx="46990" cy="382524"/>
          </a:xfrm>
          <a:custGeom>
            <a:avLst/>
            <a:gdLst/>
            <a:ahLst/>
            <a:cxnLst/>
            <a:rect l="l" t="t" r="r" b="b"/>
            <a:pathLst>
              <a:path w="46990" h="382524">
                <a:moveTo>
                  <a:pt x="0" y="382524"/>
                </a:moveTo>
                <a:lnTo>
                  <a:pt x="46990" y="382524"/>
                </a:lnTo>
                <a:lnTo>
                  <a:pt x="46990" y="0"/>
                </a:lnTo>
                <a:lnTo>
                  <a:pt x="0" y="0"/>
                </a:lnTo>
                <a:lnTo>
                  <a:pt x="0" y="382524"/>
                </a:lnTo>
                <a:close/>
              </a:path>
            </a:pathLst>
          </a:custGeom>
          <a:solidFill>
            <a:srgbClr val="E9F0F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4" name="object 44"/>
          <p:cNvSpPr/>
          <p:nvPr/>
        </p:nvSpPr>
        <p:spPr>
          <a:xfrm>
            <a:off x="1864105" y="6014592"/>
            <a:ext cx="2131187" cy="382524"/>
          </a:xfrm>
          <a:custGeom>
            <a:avLst/>
            <a:gdLst/>
            <a:ahLst/>
            <a:cxnLst/>
            <a:rect l="l" t="t" r="r" b="b"/>
            <a:pathLst>
              <a:path w="2131187" h="382524">
                <a:moveTo>
                  <a:pt x="0" y="382524"/>
                </a:moveTo>
                <a:lnTo>
                  <a:pt x="2131187" y="382524"/>
                </a:lnTo>
                <a:lnTo>
                  <a:pt x="2131187" y="0"/>
                </a:lnTo>
                <a:lnTo>
                  <a:pt x="0" y="0"/>
                </a:lnTo>
                <a:lnTo>
                  <a:pt x="0" y="382524"/>
                </a:lnTo>
                <a:close/>
              </a:path>
            </a:pathLst>
          </a:custGeom>
          <a:solidFill>
            <a:srgbClr val="E9F0F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5" name="object 45"/>
          <p:cNvSpPr txBox="1"/>
          <p:nvPr/>
        </p:nvSpPr>
        <p:spPr>
          <a:xfrm>
            <a:off x="1851405" y="6007480"/>
            <a:ext cx="203835" cy="1879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libri"/>
                <a:cs typeface="Calibri"/>
              </a:rPr>
              <a:t>0.9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4040378" y="6014592"/>
            <a:ext cx="46990" cy="382524"/>
          </a:xfrm>
          <a:custGeom>
            <a:avLst/>
            <a:gdLst/>
            <a:ahLst/>
            <a:cxnLst/>
            <a:rect l="l" t="t" r="r" b="b"/>
            <a:pathLst>
              <a:path w="46990" h="382524">
                <a:moveTo>
                  <a:pt x="0" y="382524"/>
                </a:moveTo>
                <a:lnTo>
                  <a:pt x="46990" y="382524"/>
                </a:lnTo>
                <a:lnTo>
                  <a:pt x="46990" y="0"/>
                </a:lnTo>
                <a:lnTo>
                  <a:pt x="0" y="0"/>
                </a:lnTo>
                <a:lnTo>
                  <a:pt x="0" y="382524"/>
                </a:lnTo>
                <a:close/>
              </a:path>
            </a:pathLst>
          </a:custGeom>
          <a:solidFill>
            <a:srgbClr val="E9F0F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7" name="object 47"/>
          <p:cNvSpPr/>
          <p:nvPr/>
        </p:nvSpPr>
        <p:spPr>
          <a:xfrm>
            <a:off x="6240526" y="6014592"/>
            <a:ext cx="0" cy="382524"/>
          </a:xfrm>
          <a:custGeom>
            <a:avLst/>
            <a:gdLst/>
            <a:ahLst/>
            <a:cxnLst/>
            <a:rect l="l" t="t" r="r" b="b"/>
            <a:pathLst>
              <a:path w="0" h="382524">
                <a:moveTo>
                  <a:pt x="0" y="0"/>
                </a:moveTo>
                <a:lnTo>
                  <a:pt x="0" y="382524"/>
                </a:lnTo>
              </a:path>
            </a:pathLst>
          </a:custGeom>
          <a:ln w="46990">
            <a:solidFill>
              <a:srgbClr val="E9F0F5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8" name="object 48"/>
          <p:cNvSpPr/>
          <p:nvPr/>
        </p:nvSpPr>
        <p:spPr>
          <a:xfrm>
            <a:off x="4086733" y="6014592"/>
            <a:ext cx="2130806" cy="382524"/>
          </a:xfrm>
          <a:custGeom>
            <a:avLst/>
            <a:gdLst/>
            <a:ahLst/>
            <a:cxnLst/>
            <a:rect l="l" t="t" r="r" b="b"/>
            <a:pathLst>
              <a:path w="2130806" h="382524">
                <a:moveTo>
                  <a:pt x="0" y="382524"/>
                </a:moveTo>
                <a:lnTo>
                  <a:pt x="2130806" y="382524"/>
                </a:lnTo>
                <a:lnTo>
                  <a:pt x="2130806" y="0"/>
                </a:lnTo>
                <a:lnTo>
                  <a:pt x="0" y="0"/>
                </a:lnTo>
                <a:lnTo>
                  <a:pt x="0" y="382524"/>
                </a:lnTo>
                <a:close/>
              </a:path>
            </a:pathLst>
          </a:custGeom>
          <a:solidFill>
            <a:srgbClr val="E9F0F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" name="object 49"/>
          <p:cNvSpPr txBox="1"/>
          <p:nvPr/>
        </p:nvSpPr>
        <p:spPr>
          <a:xfrm>
            <a:off x="4074033" y="6007480"/>
            <a:ext cx="258445" cy="1879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libri"/>
                <a:cs typeface="Calibri"/>
              </a:rPr>
              <a:t>-</a:t>
            </a:r>
            <a:r>
              <a:rPr dirty="0" smtClean="0" sz="1100" spc="0">
                <a:latin typeface="Calibri"/>
                <a:cs typeface="Calibri"/>
              </a:rPr>
              <a:t>26</a:t>
            </a:r>
            <a:r>
              <a:rPr dirty="0" smtClean="0" baseline="39682" sz="1050" spc="-7">
                <a:latin typeface="Calibri"/>
                <a:cs typeface="Calibri"/>
              </a:rPr>
              <a:t>o</a:t>
            </a:r>
            <a:endParaRPr baseline="39682" sz="1050">
              <a:latin typeface="Calibri"/>
              <a:cs typeface="Calibri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411480" y="6442202"/>
            <a:ext cx="5851779" cy="46990"/>
          </a:xfrm>
          <a:custGeom>
            <a:avLst/>
            <a:gdLst/>
            <a:ahLst/>
            <a:cxnLst/>
            <a:rect l="l" t="t" r="r" b="b"/>
            <a:pathLst>
              <a:path w="5851779" h="46990">
                <a:moveTo>
                  <a:pt x="0" y="46990"/>
                </a:moveTo>
                <a:lnTo>
                  <a:pt x="5851779" y="46990"/>
                </a:lnTo>
                <a:lnTo>
                  <a:pt x="5851779" y="0"/>
                </a:lnTo>
                <a:lnTo>
                  <a:pt x="0" y="0"/>
                </a:lnTo>
                <a:lnTo>
                  <a:pt x="0" y="46990"/>
                </a:lnTo>
                <a:close/>
              </a:path>
            </a:pathLst>
          </a:custGeom>
          <a:solidFill>
            <a:srgbClr val="D0E2E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" name="object 51"/>
          <p:cNvSpPr/>
          <p:nvPr/>
        </p:nvSpPr>
        <p:spPr>
          <a:xfrm>
            <a:off x="434340" y="6488557"/>
            <a:ext cx="0" cy="382523"/>
          </a:xfrm>
          <a:custGeom>
            <a:avLst/>
            <a:gdLst/>
            <a:ahLst/>
            <a:cxnLst/>
            <a:rect l="l" t="t" r="r" b="b"/>
            <a:pathLst>
              <a:path w="0" h="382524">
                <a:moveTo>
                  <a:pt x="0" y="0"/>
                </a:moveTo>
                <a:lnTo>
                  <a:pt x="0" y="382523"/>
                </a:lnTo>
              </a:path>
            </a:pathLst>
          </a:custGeom>
          <a:ln w="46990">
            <a:solidFill>
              <a:srgbClr val="D0E2E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" name="object 52"/>
          <p:cNvSpPr/>
          <p:nvPr/>
        </p:nvSpPr>
        <p:spPr>
          <a:xfrm>
            <a:off x="1772030" y="6488557"/>
            <a:ext cx="46989" cy="382523"/>
          </a:xfrm>
          <a:custGeom>
            <a:avLst/>
            <a:gdLst/>
            <a:ahLst/>
            <a:cxnLst/>
            <a:rect l="l" t="t" r="r" b="b"/>
            <a:pathLst>
              <a:path w="46989" h="382524">
                <a:moveTo>
                  <a:pt x="0" y="382523"/>
                </a:moveTo>
                <a:lnTo>
                  <a:pt x="46989" y="382523"/>
                </a:lnTo>
                <a:lnTo>
                  <a:pt x="46989" y="0"/>
                </a:lnTo>
                <a:lnTo>
                  <a:pt x="0" y="0"/>
                </a:lnTo>
                <a:lnTo>
                  <a:pt x="0" y="382523"/>
                </a:lnTo>
                <a:close/>
              </a:path>
            </a:pathLst>
          </a:custGeom>
          <a:solidFill>
            <a:srgbClr val="D0E2E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" name="object 53"/>
          <p:cNvSpPr/>
          <p:nvPr/>
        </p:nvSpPr>
        <p:spPr>
          <a:xfrm>
            <a:off x="411480" y="6870445"/>
            <a:ext cx="5851779" cy="46989"/>
          </a:xfrm>
          <a:custGeom>
            <a:avLst/>
            <a:gdLst/>
            <a:ahLst/>
            <a:cxnLst/>
            <a:rect l="l" t="t" r="r" b="b"/>
            <a:pathLst>
              <a:path w="5851779" h="46990">
                <a:moveTo>
                  <a:pt x="0" y="46989"/>
                </a:moveTo>
                <a:lnTo>
                  <a:pt x="5851779" y="46989"/>
                </a:lnTo>
                <a:lnTo>
                  <a:pt x="5851779" y="0"/>
                </a:lnTo>
                <a:lnTo>
                  <a:pt x="0" y="0"/>
                </a:lnTo>
                <a:lnTo>
                  <a:pt x="0" y="46989"/>
                </a:lnTo>
                <a:close/>
              </a:path>
            </a:pathLst>
          </a:custGeom>
          <a:solidFill>
            <a:srgbClr val="D0E2E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" name="object 54"/>
          <p:cNvSpPr/>
          <p:nvPr/>
        </p:nvSpPr>
        <p:spPr>
          <a:xfrm>
            <a:off x="457200" y="6488557"/>
            <a:ext cx="1315465" cy="382523"/>
          </a:xfrm>
          <a:custGeom>
            <a:avLst/>
            <a:gdLst/>
            <a:ahLst/>
            <a:cxnLst/>
            <a:rect l="l" t="t" r="r" b="b"/>
            <a:pathLst>
              <a:path w="1315465" h="382524">
                <a:moveTo>
                  <a:pt x="0" y="382523"/>
                </a:moveTo>
                <a:lnTo>
                  <a:pt x="1315465" y="382523"/>
                </a:lnTo>
                <a:lnTo>
                  <a:pt x="1315465" y="0"/>
                </a:lnTo>
                <a:lnTo>
                  <a:pt x="0" y="0"/>
                </a:lnTo>
                <a:lnTo>
                  <a:pt x="0" y="382523"/>
                </a:lnTo>
                <a:close/>
              </a:path>
            </a:pathLst>
          </a:custGeom>
          <a:solidFill>
            <a:srgbClr val="D0E2E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" name="object 55"/>
          <p:cNvSpPr txBox="1"/>
          <p:nvPr/>
        </p:nvSpPr>
        <p:spPr>
          <a:xfrm>
            <a:off x="444500" y="6481445"/>
            <a:ext cx="96520" cy="1879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libri"/>
                <a:cs typeface="Calibri"/>
              </a:rPr>
              <a:t>1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1817751" y="6488557"/>
            <a:ext cx="46989" cy="382523"/>
          </a:xfrm>
          <a:custGeom>
            <a:avLst/>
            <a:gdLst/>
            <a:ahLst/>
            <a:cxnLst/>
            <a:rect l="l" t="t" r="r" b="b"/>
            <a:pathLst>
              <a:path w="46989" h="382524">
                <a:moveTo>
                  <a:pt x="0" y="382523"/>
                </a:moveTo>
                <a:lnTo>
                  <a:pt x="46989" y="382523"/>
                </a:lnTo>
                <a:lnTo>
                  <a:pt x="46989" y="0"/>
                </a:lnTo>
                <a:lnTo>
                  <a:pt x="0" y="0"/>
                </a:lnTo>
                <a:lnTo>
                  <a:pt x="0" y="382523"/>
                </a:lnTo>
                <a:close/>
              </a:path>
            </a:pathLst>
          </a:custGeom>
          <a:solidFill>
            <a:srgbClr val="D0E2E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7" name="object 57"/>
          <p:cNvSpPr/>
          <p:nvPr/>
        </p:nvSpPr>
        <p:spPr>
          <a:xfrm>
            <a:off x="3994658" y="6488557"/>
            <a:ext cx="46990" cy="382523"/>
          </a:xfrm>
          <a:custGeom>
            <a:avLst/>
            <a:gdLst/>
            <a:ahLst/>
            <a:cxnLst/>
            <a:rect l="l" t="t" r="r" b="b"/>
            <a:pathLst>
              <a:path w="46990" h="382524">
                <a:moveTo>
                  <a:pt x="0" y="382523"/>
                </a:moveTo>
                <a:lnTo>
                  <a:pt x="46990" y="382523"/>
                </a:lnTo>
                <a:lnTo>
                  <a:pt x="46990" y="0"/>
                </a:lnTo>
                <a:lnTo>
                  <a:pt x="0" y="0"/>
                </a:lnTo>
                <a:lnTo>
                  <a:pt x="0" y="382523"/>
                </a:lnTo>
                <a:close/>
              </a:path>
            </a:pathLst>
          </a:custGeom>
          <a:solidFill>
            <a:srgbClr val="D0E2E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8" name="object 58"/>
          <p:cNvSpPr/>
          <p:nvPr/>
        </p:nvSpPr>
        <p:spPr>
          <a:xfrm>
            <a:off x="1864105" y="6488557"/>
            <a:ext cx="2131187" cy="382523"/>
          </a:xfrm>
          <a:custGeom>
            <a:avLst/>
            <a:gdLst/>
            <a:ahLst/>
            <a:cxnLst/>
            <a:rect l="l" t="t" r="r" b="b"/>
            <a:pathLst>
              <a:path w="2131187" h="382524">
                <a:moveTo>
                  <a:pt x="0" y="382523"/>
                </a:moveTo>
                <a:lnTo>
                  <a:pt x="2131187" y="382523"/>
                </a:lnTo>
                <a:lnTo>
                  <a:pt x="2131187" y="0"/>
                </a:lnTo>
                <a:lnTo>
                  <a:pt x="0" y="0"/>
                </a:lnTo>
                <a:lnTo>
                  <a:pt x="0" y="382523"/>
                </a:lnTo>
                <a:close/>
              </a:path>
            </a:pathLst>
          </a:custGeom>
          <a:solidFill>
            <a:srgbClr val="D0E2E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9" name="object 59"/>
          <p:cNvSpPr txBox="1"/>
          <p:nvPr/>
        </p:nvSpPr>
        <p:spPr>
          <a:xfrm>
            <a:off x="1851405" y="6481445"/>
            <a:ext cx="203835" cy="1879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libri"/>
                <a:cs typeface="Calibri"/>
              </a:rPr>
              <a:t>0.7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4040378" y="6488557"/>
            <a:ext cx="46990" cy="382523"/>
          </a:xfrm>
          <a:custGeom>
            <a:avLst/>
            <a:gdLst/>
            <a:ahLst/>
            <a:cxnLst/>
            <a:rect l="l" t="t" r="r" b="b"/>
            <a:pathLst>
              <a:path w="46990" h="382524">
                <a:moveTo>
                  <a:pt x="0" y="382523"/>
                </a:moveTo>
                <a:lnTo>
                  <a:pt x="46990" y="382523"/>
                </a:lnTo>
                <a:lnTo>
                  <a:pt x="46990" y="0"/>
                </a:lnTo>
                <a:lnTo>
                  <a:pt x="0" y="0"/>
                </a:lnTo>
                <a:lnTo>
                  <a:pt x="0" y="382523"/>
                </a:lnTo>
                <a:close/>
              </a:path>
            </a:pathLst>
          </a:custGeom>
          <a:solidFill>
            <a:srgbClr val="D0E2E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1" name="object 61"/>
          <p:cNvSpPr/>
          <p:nvPr/>
        </p:nvSpPr>
        <p:spPr>
          <a:xfrm>
            <a:off x="6240526" y="6488557"/>
            <a:ext cx="0" cy="382523"/>
          </a:xfrm>
          <a:custGeom>
            <a:avLst/>
            <a:gdLst/>
            <a:ahLst/>
            <a:cxnLst/>
            <a:rect l="l" t="t" r="r" b="b"/>
            <a:pathLst>
              <a:path w="0" h="382524">
                <a:moveTo>
                  <a:pt x="0" y="0"/>
                </a:moveTo>
                <a:lnTo>
                  <a:pt x="0" y="382523"/>
                </a:lnTo>
              </a:path>
            </a:pathLst>
          </a:custGeom>
          <a:ln w="46990">
            <a:solidFill>
              <a:srgbClr val="D0E2E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2" name="object 62"/>
          <p:cNvSpPr/>
          <p:nvPr/>
        </p:nvSpPr>
        <p:spPr>
          <a:xfrm>
            <a:off x="4086733" y="6488557"/>
            <a:ext cx="2130806" cy="382523"/>
          </a:xfrm>
          <a:custGeom>
            <a:avLst/>
            <a:gdLst/>
            <a:ahLst/>
            <a:cxnLst/>
            <a:rect l="l" t="t" r="r" b="b"/>
            <a:pathLst>
              <a:path w="2130806" h="382524">
                <a:moveTo>
                  <a:pt x="0" y="382523"/>
                </a:moveTo>
                <a:lnTo>
                  <a:pt x="2130806" y="382523"/>
                </a:lnTo>
                <a:lnTo>
                  <a:pt x="2130806" y="0"/>
                </a:lnTo>
                <a:lnTo>
                  <a:pt x="0" y="0"/>
                </a:lnTo>
                <a:lnTo>
                  <a:pt x="0" y="382523"/>
                </a:lnTo>
                <a:close/>
              </a:path>
            </a:pathLst>
          </a:custGeom>
          <a:solidFill>
            <a:srgbClr val="D0E2E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3" name="object 63"/>
          <p:cNvSpPr txBox="1"/>
          <p:nvPr/>
        </p:nvSpPr>
        <p:spPr>
          <a:xfrm>
            <a:off x="4074033" y="6481445"/>
            <a:ext cx="258445" cy="1879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libri"/>
                <a:cs typeface="Calibri"/>
              </a:rPr>
              <a:t>-</a:t>
            </a:r>
            <a:r>
              <a:rPr dirty="0" smtClean="0" sz="1100" spc="0">
                <a:latin typeface="Calibri"/>
                <a:cs typeface="Calibri"/>
              </a:rPr>
              <a:t>45</a:t>
            </a:r>
            <a:r>
              <a:rPr dirty="0" smtClean="0" baseline="39682" sz="1050" spc="-7">
                <a:latin typeface="Calibri"/>
                <a:cs typeface="Calibri"/>
              </a:rPr>
              <a:t>o</a:t>
            </a:r>
            <a:endParaRPr baseline="39682" sz="1050">
              <a:latin typeface="Calibri"/>
              <a:cs typeface="Calibri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411480" y="6916166"/>
            <a:ext cx="5851779" cy="46989"/>
          </a:xfrm>
          <a:custGeom>
            <a:avLst/>
            <a:gdLst/>
            <a:ahLst/>
            <a:cxnLst/>
            <a:rect l="l" t="t" r="r" b="b"/>
            <a:pathLst>
              <a:path w="5851779" h="46990">
                <a:moveTo>
                  <a:pt x="0" y="46989"/>
                </a:moveTo>
                <a:lnTo>
                  <a:pt x="5851779" y="46989"/>
                </a:lnTo>
                <a:lnTo>
                  <a:pt x="5851779" y="0"/>
                </a:lnTo>
                <a:lnTo>
                  <a:pt x="0" y="0"/>
                </a:lnTo>
                <a:lnTo>
                  <a:pt x="0" y="46989"/>
                </a:lnTo>
                <a:close/>
              </a:path>
            </a:pathLst>
          </a:custGeom>
          <a:solidFill>
            <a:srgbClr val="E9F0F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5" name="object 65"/>
          <p:cNvSpPr/>
          <p:nvPr/>
        </p:nvSpPr>
        <p:spPr>
          <a:xfrm>
            <a:off x="434340" y="6962520"/>
            <a:ext cx="0" cy="382524"/>
          </a:xfrm>
          <a:custGeom>
            <a:avLst/>
            <a:gdLst/>
            <a:ahLst/>
            <a:cxnLst/>
            <a:rect l="l" t="t" r="r" b="b"/>
            <a:pathLst>
              <a:path w="0" h="382524">
                <a:moveTo>
                  <a:pt x="0" y="0"/>
                </a:moveTo>
                <a:lnTo>
                  <a:pt x="0" y="382523"/>
                </a:lnTo>
              </a:path>
            </a:pathLst>
          </a:custGeom>
          <a:ln w="46990">
            <a:solidFill>
              <a:srgbClr val="E9F0F5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6" name="object 66"/>
          <p:cNvSpPr/>
          <p:nvPr/>
        </p:nvSpPr>
        <p:spPr>
          <a:xfrm>
            <a:off x="1772030" y="6962520"/>
            <a:ext cx="46989" cy="382524"/>
          </a:xfrm>
          <a:custGeom>
            <a:avLst/>
            <a:gdLst/>
            <a:ahLst/>
            <a:cxnLst/>
            <a:rect l="l" t="t" r="r" b="b"/>
            <a:pathLst>
              <a:path w="46989" h="382524">
                <a:moveTo>
                  <a:pt x="0" y="382523"/>
                </a:moveTo>
                <a:lnTo>
                  <a:pt x="46989" y="382523"/>
                </a:lnTo>
                <a:lnTo>
                  <a:pt x="46989" y="0"/>
                </a:lnTo>
                <a:lnTo>
                  <a:pt x="0" y="0"/>
                </a:lnTo>
                <a:lnTo>
                  <a:pt x="0" y="382523"/>
                </a:lnTo>
                <a:close/>
              </a:path>
            </a:pathLst>
          </a:custGeom>
          <a:solidFill>
            <a:srgbClr val="E9F0F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7" name="object 67"/>
          <p:cNvSpPr/>
          <p:nvPr/>
        </p:nvSpPr>
        <p:spPr>
          <a:xfrm>
            <a:off x="411480" y="7344409"/>
            <a:ext cx="5851779" cy="46989"/>
          </a:xfrm>
          <a:custGeom>
            <a:avLst/>
            <a:gdLst/>
            <a:ahLst/>
            <a:cxnLst/>
            <a:rect l="l" t="t" r="r" b="b"/>
            <a:pathLst>
              <a:path w="5851779" h="46990">
                <a:moveTo>
                  <a:pt x="0" y="46990"/>
                </a:moveTo>
                <a:lnTo>
                  <a:pt x="5851779" y="46990"/>
                </a:lnTo>
                <a:lnTo>
                  <a:pt x="5851779" y="0"/>
                </a:lnTo>
                <a:lnTo>
                  <a:pt x="0" y="0"/>
                </a:lnTo>
                <a:lnTo>
                  <a:pt x="0" y="46990"/>
                </a:lnTo>
                <a:close/>
              </a:path>
            </a:pathLst>
          </a:custGeom>
          <a:solidFill>
            <a:srgbClr val="E9F0F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8" name="object 68"/>
          <p:cNvSpPr/>
          <p:nvPr/>
        </p:nvSpPr>
        <p:spPr>
          <a:xfrm>
            <a:off x="457200" y="6962520"/>
            <a:ext cx="1315465" cy="382524"/>
          </a:xfrm>
          <a:custGeom>
            <a:avLst/>
            <a:gdLst/>
            <a:ahLst/>
            <a:cxnLst/>
            <a:rect l="l" t="t" r="r" b="b"/>
            <a:pathLst>
              <a:path w="1315465" h="382524">
                <a:moveTo>
                  <a:pt x="0" y="382523"/>
                </a:moveTo>
                <a:lnTo>
                  <a:pt x="1315465" y="382523"/>
                </a:lnTo>
                <a:lnTo>
                  <a:pt x="1315465" y="0"/>
                </a:lnTo>
                <a:lnTo>
                  <a:pt x="0" y="0"/>
                </a:lnTo>
                <a:lnTo>
                  <a:pt x="0" y="382523"/>
                </a:lnTo>
                <a:close/>
              </a:path>
            </a:pathLst>
          </a:custGeom>
          <a:solidFill>
            <a:srgbClr val="E9F0F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9" name="object 69"/>
          <p:cNvSpPr txBox="1"/>
          <p:nvPr/>
        </p:nvSpPr>
        <p:spPr>
          <a:xfrm>
            <a:off x="444500" y="6955408"/>
            <a:ext cx="96520" cy="1879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libri"/>
                <a:cs typeface="Calibri"/>
              </a:rPr>
              <a:t>2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1817751" y="6962520"/>
            <a:ext cx="46989" cy="382524"/>
          </a:xfrm>
          <a:custGeom>
            <a:avLst/>
            <a:gdLst/>
            <a:ahLst/>
            <a:cxnLst/>
            <a:rect l="l" t="t" r="r" b="b"/>
            <a:pathLst>
              <a:path w="46989" h="382524">
                <a:moveTo>
                  <a:pt x="0" y="382523"/>
                </a:moveTo>
                <a:lnTo>
                  <a:pt x="46989" y="382523"/>
                </a:lnTo>
                <a:lnTo>
                  <a:pt x="46989" y="0"/>
                </a:lnTo>
                <a:lnTo>
                  <a:pt x="0" y="0"/>
                </a:lnTo>
                <a:lnTo>
                  <a:pt x="0" y="382523"/>
                </a:lnTo>
                <a:close/>
              </a:path>
            </a:pathLst>
          </a:custGeom>
          <a:solidFill>
            <a:srgbClr val="E9F0F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1" name="object 71"/>
          <p:cNvSpPr/>
          <p:nvPr/>
        </p:nvSpPr>
        <p:spPr>
          <a:xfrm>
            <a:off x="3994658" y="6962520"/>
            <a:ext cx="46990" cy="382524"/>
          </a:xfrm>
          <a:custGeom>
            <a:avLst/>
            <a:gdLst/>
            <a:ahLst/>
            <a:cxnLst/>
            <a:rect l="l" t="t" r="r" b="b"/>
            <a:pathLst>
              <a:path w="46990" h="382524">
                <a:moveTo>
                  <a:pt x="0" y="382523"/>
                </a:moveTo>
                <a:lnTo>
                  <a:pt x="46990" y="382523"/>
                </a:lnTo>
                <a:lnTo>
                  <a:pt x="46990" y="0"/>
                </a:lnTo>
                <a:lnTo>
                  <a:pt x="0" y="0"/>
                </a:lnTo>
                <a:lnTo>
                  <a:pt x="0" y="382523"/>
                </a:lnTo>
                <a:close/>
              </a:path>
            </a:pathLst>
          </a:custGeom>
          <a:solidFill>
            <a:srgbClr val="E9F0F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2" name="object 72"/>
          <p:cNvSpPr/>
          <p:nvPr/>
        </p:nvSpPr>
        <p:spPr>
          <a:xfrm>
            <a:off x="1864105" y="6962520"/>
            <a:ext cx="2131187" cy="382524"/>
          </a:xfrm>
          <a:custGeom>
            <a:avLst/>
            <a:gdLst/>
            <a:ahLst/>
            <a:cxnLst/>
            <a:rect l="l" t="t" r="r" b="b"/>
            <a:pathLst>
              <a:path w="2131187" h="382524">
                <a:moveTo>
                  <a:pt x="0" y="382523"/>
                </a:moveTo>
                <a:lnTo>
                  <a:pt x="2131187" y="382523"/>
                </a:lnTo>
                <a:lnTo>
                  <a:pt x="2131187" y="0"/>
                </a:lnTo>
                <a:lnTo>
                  <a:pt x="0" y="0"/>
                </a:lnTo>
                <a:lnTo>
                  <a:pt x="0" y="382523"/>
                </a:lnTo>
                <a:close/>
              </a:path>
            </a:pathLst>
          </a:custGeom>
          <a:solidFill>
            <a:srgbClr val="E9F0F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3" name="object 73"/>
          <p:cNvSpPr txBox="1"/>
          <p:nvPr/>
        </p:nvSpPr>
        <p:spPr>
          <a:xfrm>
            <a:off x="1851405" y="6955408"/>
            <a:ext cx="203835" cy="1879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libri"/>
                <a:cs typeface="Calibri"/>
              </a:rPr>
              <a:t>0.4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74" name="object 74"/>
          <p:cNvSpPr/>
          <p:nvPr/>
        </p:nvSpPr>
        <p:spPr>
          <a:xfrm>
            <a:off x="4040378" y="6962520"/>
            <a:ext cx="46990" cy="382524"/>
          </a:xfrm>
          <a:custGeom>
            <a:avLst/>
            <a:gdLst/>
            <a:ahLst/>
            <a:cxnLst/>
            <a:rect l="l" t="t" r="r" b="b"/>
            <a:pathLst>
              <a:path w="46990" h="382524">
                <a:moveTo>
                  <a:pt x="0" y="382523"/>
                </a:moveTo>
                <a:lnTo>
                  <a:pt x="46990" y="382523"/>
                </a:lnTo>
                <a:lnTo>
                  <a:pt x="46990" y="0"/>
                </a:lnTo>
                <a:lnTo>
                  <a:pt x="0" y="0"/>
                </a:lnTo>
                <a:lnTo>
                  <a:pt x="0" y="382523"/>
                </a:lnTo>
                <a:close/>
              </a:path>
            </a:pathLst>
          </a:custGeom>
          <a:solidFill>
            <a:srgbClr val="E9F0F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5" name="object 75"/>
          <p:cNvSpPr/>
          <p:nvPr/>
        </p:nvSpPr>
        <p:spPr>
          <a:xfrm>
            <a:off x="6240526" y="6962520"/>
            <a:ext cx="0" cy="382524"/>
          </a:xfrm>
          <a:custGeom>
            <a:avLst/>
            <a:gdLst/>
            <a:ahLst/>
            <a:cxnLst/>
            <a:rect l="l" t="t" r="r" b="b"/>
            <a:pathLst>
              <a:path w="0" h="382524">
                <a:moveTo>
                  <a:pt x="0" y="0"/>
                </a:moveTo>
                <a:lnTo>
                  <a:pt x="0" y="382523"/>
                </a:lnTo>
              </a:path>
            </a:pathLst>
          </a:custGeom>
          <a:ln w="46990">
            <a:solidFill>
              <a:srgbClr val="E9F0F5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6" name="object 76"/>
          <p:cNvSpPr/>
          <p:nvPr/>
        </p:nvSpPr>
        <p:spPr>
          <a:xfrm>
            <a:off x="4086733" y="6962520"/>
            <a:ext cx="2130806" cy="382524"/>
          </a:xfrm>
          <a:custGeom>
            <a:avLst/>
            <a:gdLst/>
            <a:ahLst/>
            <a:cxnLst/>
            <a:rect l="l" t="t" r="r" b="b"/>
            <a:pathLst>
              <a:path w="2130806" h="382524">
                <a:moveTo>
                  <a:pt x="0" y="382523"/>
                </a:moveTo>
                <a:lnTo>
                  <a:pt x="2130806" y="382523"/>
                </a:lnTo>
                <a:lnTo>
                  <a:pt x="2130806" y="0"/>
                </a:lnTo>
                <a:lnTo>
                  <a:pt x="0" y="0"/>
                </a:lnTo>
                <a:lnTo>
                  <a:pt x="0" y="382523"/>
                </a:lnTo>
                <a:close/>
              </a:path>
            </a:pathLst>
          </a:custGeom>
          <a:solidFill>
            <a:srgbClr val="E9F0F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7" name="object 77"/>
          <p:cNvSpPr txBox="1"/>
          <p:nvPr/>
        </p:nvSpPr>
        <p:spPr>
          <a:xfrm>
            <a:off x="4074033" y="6955408"/>
            <a:ext cx="258445" cy="1879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libri"/>
                <a:cs typeface="Calibri"/>
              </a:rPr>
              <a:t>-</a:t>
            </a:r>
            <a:r>
              <a:rPr dirty="0" smtClean="0" sz="1100" spc="0">
                <a:latin typeface="Calibri"/>
                <a:cs typeface="Calibri"/>
              </a:rPr>
              <a:t>63</a:t>
            </a:r>
            <a:r>
              <a:rPr dirty="0" smtClean="0" baseline="39682" sz="1050" spc="-7">
                <a:latin typeface="Calibri"/>
                <a:cs typeface="Calibri"/>
              </a:rPr>
              <a:t>o</a:t>
            </a:r>
            <a:endParaRPr baseline="39682" sz="1050">
              <a:latin typeface="Calibri"/>
              <a:cs typeface="Calibri"/>
            </a:endParaRPr>
          </a:p>
        </p:txBody>
      </p:sp>
      <p:sp>
        <p:nvSpPr>
          <p:cNvPr id="78" name="object 78"/>
          <p:cNvSpPr/>
          <p:nvPr/>
        </p:nvSpPr>
        <p:spPr>
          <a:xfrm>
            <a:off x="411480" y="7390130"/>
            <a:ext cx="5851779" cy="46989"/>
          </a:xfrm>
          <a:custGeom>
            <a:avLst/>
            <a:gdLst/>
            <a:ahLst/>
            <a:cxnLst/>
            <a:rect l="l" t="t" r="r" b="b"/>
            <a:pathLst>
              <a:path w="5851779" h="46990">
                <a:moveTo>
                  <a:pt x="0" y="46990"/>
                </a:moveTo>
                <a:lnTo>
                  <a:pt x="5851779" y="46990"/>
                </a:lnTo>
                <a:lnTo>
                  <a:pt x="5851779" y="0"/>
                </a:lnTo>
                <a:lnTo>
                  <a:pt x="0" y="0"/>
                </a:lnTo>
                <a:lnTo>
                  <a:pt x="0" y="46990"/>
                </a:lnTo>
                <a:close/>
              </a:path>
            </a:pathLst>
          </a:custGeom>
          <a:solidFill>
            <a:srgbClr val="D0E2E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9" name="object 79"/>
          <p:cNvSpPr/>
          <p:nvPr/>
        </p:nvSpPr>
        <p:spPr>
          <a:xfrm>
            <a:off x="434340" y="7436561"/>
            <a:ext cx="0" cy="382828"/>
          </a:xfrm>
          <a:custGeom>
            <a:avLst/>
            <a:gdLst/>
            <a:ahLst/>
            <a:cxnLst/>
            <a:rect l="l" t="t" r="r" b="b"/>
            <a:pathLst>
              <a:path w="0" h="382828">
                <a:moveTo>
                  <a:pt x="0" y="0"/>
                </a:moveTo>
                <a:lnTo>
                  <a:pt x="0" y="382828"/>
                </a:lnTo>
              </a:path>
            </a:pathLst>
          </a:custGeom>
          <a:ln w="46990">
            <a:solidFill>
              <a:srgbClr val="D0E2E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0" name="object 80"/>
          <p:cNvSpPr/>
          <p:nvPr/>
        </p:nvSpPr>
        <p:spPr>
          <a:xfrm>
            <a:off x="1772030" y="7436561"/>
            <a:ext cx="46989" cy="382828"/>
          </a:xfrm>
          <a:custGeom>
            <a:avLst/>
            <a:gdLst/>
            <a:ahLst/>
            <a:cxnLst/>
            <a:rect l="l" t="t" r="r" b="b"/>
            <a:pathLst>
              <a:path w="46989" h="382828">
                <a:moveTo>
                  <a:pt x="0" y="382828"/>
                </a:moveTo>
                <a:lnTo>
                  <a:pt x="46989" y="382828"/>
                </a:lnTo>
                <a:lnTo>
                  <a:pt x="46989" y="0"/>
                </a:lnTo>
                <a:lnTo>
                  <a:pt x="0" y="0"/>
                </a:lnTo>
                <a:lnTo>
                  <a:pt x="0" y="382828"/>
                </a:lnTo>
                <a:close/>
              </a:path>
            </a:pathLst>
          </a:custGeom>
          <a:solidFill>
            <a:srgbClr val="D0E2E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1" name="object 81"/>
          <p:cNvSpPr/>
          <p:nvPr/>
        </p:nvSpPr>
        <p:spPr>
          <a:xfrm>
            <a:off x="411480" y="7842250"/>
            <a:ext cx="5851779" cy="0"/>
          </a:xfrm>
          <a:custGeom>
            <a:avLst/>
            <a:gdLst/>
            <a:ahLst/>
            <a:cxnLst/>
            <a:rect l="l" t="t" r="r" b="b"/>
            <a:pathLst>
              <a:path w="5851779" h="0">
                <a:moveTo>
                  <a:pt x="0" y="0"/>
                </a:moveTo>
                <a:lnTo>
                  <a:pt x="5851779" y="0"/>
                </a:lnTo>
              </a:path>
            </a:pathLst>
          </a:custGeom>
          <a:ln w="46989">
            <a:solidFill>
              <a:srgbClr val="D0E2E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2" name="object 82"/>
          <p:cNvSpPr/>
          <p:nvPr/>
        </p:nvSpPr>
        <p:spPr>
          <a:xfrm>
            <a:off x="457200" y="7436561"/>
            <a:ext cx="1315465" cy="382828"/>
          </a:xfrm>
          <a:custGeom>
            <a:avLst/>
            <a:gdLst/>
            <a:ahLst/>
            <a:cxnLst/>
            <a:rect l="l" t="t" r="r" b="b"/>
            <a:pathLst>
              <a:path w="1315465" h="382828">
                <a:moveTo>
                  <a:pt x="0" y="382828"/>
                </a:moveTo>
                <a:lnTo>
                  <a:pt x="1315465" y="382828"/>
                </a:lnTo>
                <a:lnTo>
                  <a:pt x="1315465" y="0"/>
                </a:lnTo>
                <a:lnTo>
                  <a:pt x="0" y="0"/>
                </a:lnTo>
                <a:lnTo>
                  <a:pt x="0" y="382828"/>
                </a:lnTo>
                <a:close/>
              </a:path>
            </a:pathLst>
          </a:custGeom>
          <a:solidFill>
            <a:srgbClr val="D0E2E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3" name="object 83"/>
          <p:cNvSpPr txBox="1"/>
          <p:nvPr/>
        </p:nvSpPr>
        <p:spPr>
          <a:xfrm>
            <a:off x="444500" y="7429754"/>
            <a:ext cx="145415" cy="1879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libri"/>
                <a:cs typeface="Calibri"/>
              </a:rPr>
              <a:t>∞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1817751" y="7436561"/>
            <a:ext cx="46989" cy="382828"/>
          </a:xfrm>
          <a:custGeom>
            <a:avLst/>
            <a:gdLst/>
            <a:ahLst/>
            <a:cxnLst/>
            <a:rect l="l" t="t" r="r" b="b"/>
            <a:pathLst>
              <a:path w="46989" h="382828">
                <a:moveTo>
                  <a:pt x="0" y="382828"/>
                </a:moveTo>
                <a:lnTo>
                  <a:pt x="46989" y="382828"/>
                </a:lnTo>
                <a:lnTo>
                  <a:pt x="46989" y="0"/>
                </a:lnTo>
                <a:lnTo>
                  <a:pt x="0" y="0"/>
                </a:lnTo>
                <a:lnTo>
                  <a:pt x="0" y="382828"/>
                </a:lnTo>
                <a:close/>
              </a:path>
            </a:pathLst>
          </a:custGeom>
          <a:solidFill>
            <a:srgbClr val="D0E2E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5" name="object 85"/>
          <p:cNvSpPr/>
          <p:nvPr/>
        </p:nvSpPr>
        <p:spPr>
          <a:xfrm>
            <a:off x="3994658" y="7436561"/>
            <a:ext cx="46990" cy="382828"/>
          </a:xfrm>
          <a:custGeom>
            <a:avLst/>
            <a:gdLst/>
            <a:ahLst/>
            <a:cxnLst/>
            <a:rect l="l" t="t" r="r" b="b"/>
            <a:pathLst>
              <a:path w="46990" h="382828">
                <a:moveTo>
                  <a:pt x="0" y="382828"/>
                </a:moveTo>
                <a:lnTo>
                  <a:pt x="46990" y="382828"/>
                </a:lnTo>
                <a:lnTo>
                  <a:pt x="46990" y="0"/>
                </a:lnTo>
                <a:lnTo>
                  <a:pt x="0" y="0"/>
                </a:lnTo>
                <a:lnTo>
                  <a:pt x="0" y="382828"/>
                </a:lnTo>
                <a:close/>
              </a:path>
            </a:pathLst>
          </a:custGeom>
          <a:solidFill>
            <a:srgbClr val="D0E2E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6" name="object 86"/>
          <p:cNvSpPr/>
          <p:nvPr/>
        </p:nvSpPr>
        <p:spPr>
          <a:xfrm>
            <a:off x="1864105" y="7436561"/>
            <a:ext cx="2131187" cy="382828"/>
          </a:xfrm>
          <a:custGeom>
            <a:avLst/>
            <a:gdLst/>
            <a:ahLst/>
            <a:cxnLst/>
            <a:rect l="l" t="t" r="r" b="b"/>
            <a:pathLst>
              <a:path w="2131187" h="382828">
                <a:moveTo>
                  <a:pt x="0" y="382828"/>
                </a:moveTo>
                <a:lnTo>
                  <a:pt x="2131187" y="382828"/>
                </a:lnTo>
                <a:lnTo>
                  <a:pt x="2131187" y="0"/>
                </a:lnTo>
                <a:lnTo>
                  <a:pt x="0" y="0"/>
                </a:lnTo>
                <a:lnTo>
                  <a:pt x="0" y="382828"/>
                </a:lnTo>
                <a:close/>
              </a:path>
            </a:pathLst>
          </a:custGeom>
          <a:solidFill>
            <a:srgbClr val="D0E2E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7" name="object 87"/>
          <p:cNvSpPr txBox="1"/>
          <p:nvPr/>
        </p:nvSpPr>
        <p:spPr>
          <a:xfrm>
            <a:off x="1851405" y="7429754"/>
            <a:ext cx="96520" cy="1879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libri"/>
                <a:cs typeface="Calibri"/>
              </a:rPr>
              <a:t>0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88" name="object 88"/>
          <p:cNvSpPr/>
          <p:nvPr/>
        </p:nvSpPr>
        <p:spPr>
          <a:xfrm>
            <a:off x="4040378" y="7436561"/>
            <a:ext cx="46990" cy="382828"/>
          </a:xfrm>
          <a:custGeom>
            <a:avLst/>
            <a:gdLst/>
            <a:ahLst/>
            <a:cxnLst/>
            <a:rect l="l" t="t" r="r" b="b"/>
            <a:pathLst>
              <a:path w="46990" h="382828">
                <a:moveTo>
                  <a:pt x="0" y="382828"/>
                </a:moveTo>
                <a:lnTo>
                  <a:pt x="46990" y="382828"/>
                </a:lnTo>
                <a:lnTo>
                  <a:pt x="46990" y="0"/>
                </a:lnTo>
                <a:lnTo>
                  <a:pt x="0" y="0"/>
                </a:lnTo>
                <a:lnTo>
                  <a:pt x="0" y="382828"/>
                </a:lnTo>
                <a:close/>
              </a:path>
            </a:pathLst>
          </a:custGeom>
          <a:solidFill>
            <a:srgbClr val="D0E2E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9" name="object 89"/>
          <p:cNvSpPr/>
          <p:nvPr/>
        </p:nvSpPr>
        <p:spPr>
          <a:xfrm>
            <a:off x="6240526" y="7436561"/>
            <a:ext cx="0" cy="382828"/>
          </a:xfrm>
          <a:custGeom>
            <a:avLst/>
            <a:gdLst/>
            <a:ahLst/>
            <a:cxnLst/>
            <a:rect l="l" t="t" r="r" b="b"/>
            <a:pathLst>
              <a:path w="0" h="382828">
                <a:moveTo>
                  <a:pt x="0" y="0"/>
                </a:moveTo>
                <a:lnTo>
                  <a:pt x="0" y="382828"/>
                </a:lnTo>
              </a:path>
            </a:pathLst>
          </a:custGeom>
          <a:ln w="46990">
            <a:solidFill>
              <a:srgbClr val="D0E2E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0" name="object 90"/>
          <p:cNvSpPr/>
          <p:nvPr/>
        </p:nvSpPr>
        <p:spPr>
          <a:xfrm>
            <a:off x="4086733" y="7436561"/>
            <a:ext cx="2130806" cy="382828"/>
          </a:xfrm>
          <a:custGeom>
            <a:avLst/>
            <a:gdLst/>
            <a:ahLst/>
            <a:cxnLst/>
            <a:rect l="l" t="t" r="r" b="b"/>
            <a:pathLst>
              <a:path w="2130806" h="382828">
                <a:moveTo>
                  <a:pt x="0" y="382828"/>
                </a:moveTo>
                <a:lnTo>
                  <a:pt x="2130806" y="382828"/>
                </a:lnTo>
                <a:lnTo>
                  <a:pt x="2130806" y="0"/>
                </a:lnTo>
                <a:lnTo>
                  <a:pt x="0" y="0"/>
                </a:lnTo>
                <a:lnTo>
                  <a:pt x="0" y="382828"/>
                </a:lnTo>
                <a:close/>
              </a:path>
            </a:pathLst>
          </a:custGeom>
          <a:solidFill>
            <a:srgbClr val="D0E2E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1" name="object 91"/>
          <p:cNvSpPr txBox="1"/>
          <p:nvPr/>
        </p:nvSpPr>
        <p:spPr>
          <a:xfrm>
            <a:off x="4074033" y="7429754"/>
            <a:ext cx="211454" cy="1879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libri"/>
                <a:cs typeface="Calibri"/>
              </a:rPr>
              <a:t>-</a:t>
            </a:r>
            <a:r>
              <a:rPr dirty="0" smtClean="0" sz="1100" spc="0">
                <a:latin typeface="Calibri"/>
                <a:cs typeface="Calibri"/>
              </a:rPr>
              <a:t>90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92" name="object 92"/>
          <p:cNvSpPr/>
          <p:nvPr/>
        </p:nvSpPr>
        <p:spPr>
          <a:xfrm>
            <a:off x="4371975" y="1018539"/>
            <a:ext cx="1958339" cy="14859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3" name="object 93"/>
          <p:cNvSpPr/>
          <p:nvPr/>
        </p:nvSpPr>
        <p:spPr>
          <a:xfrm>
            <a:off x="4215765" y="2655570"/>
            <a:ext cx="2200275" cy="170243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4" name="object 94"/>
          <p:cNvSpPr txBox="1"/>
          <p:nvPr/>
        </p:nvSpPr>
        <p:spPr>
          <a:xfrm>
            <a:off x="1115372" y="1235415"/>
            <a:ext cx="2993390" cy="2597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50" spc="170">
                <a:latin typeface="Times New Roman"/>
                <a:cs typeface="Times New Roman"/>
              </a:rPr>
              <a:t>I</a:t>
            </a:r>
            <a:r>
              <a:rPr dirty="0" smtClean="0" sz="1450" spc="310">
                <a:latin typeface="Times New Roman"/>
                <a:cs typeface="Times New Roman"/>
              </a:rPr>
              <a:t>n</a:t>
            </a:r>
            <a:r>
              <a:rPr dirty="0" smtClean="0" sz="1450" spc="15">
                <a:latin typeface="Times New Roman"/>
                <a:cs typeface="Times New Roman"/>
              </a:rPr>
              <a:t> </a:t>
            </a:r>
            <a:r>
              <a:rPr dirty="0" smtClean="0" sz="1450" spc="425">
                <a:latin typeface="Times New Roman"/>
                <a:cs typeface="Times New Roman"/>
              </a:rPr>
              <a:t>p</a:t>
            </a:r>
            <a:r>
              <a:rPr dirty="0" smtClean="0" sz="1450" spc="260">
                <a:latin typeface="Times New Roman"/>
                <a:cs typeface="Times New Roman"/>
              </a:rPr>
              <a:t>o</a:t>
            </a:r>
            <a:r>
              <a:rPr dirty="0" smtClean="0" sz="1450" spc="85">
                <a:latin typeface="Times New Roman"/>
                <a:cs typeface="Times New Roman"/>
              </a:rPr>
              <a:t>l</a:t>
            </a:r>
            <a:r>
              <a:rPr dirty="0" smtClean="0" sz="1450" spc="175">
                <a:latin typeface="Times New Roman"/>
                <a:cs typeface="Times New Roman"/>
              </a:rPr>
              <a:t>a</a:t>
            </a:r>
            <a:r>
              <a:rPr dirty="0" smtClean="0" sz="1450" spc="204">
                <a:latin typeface="Times New Roman"/>
                <a:cs typeface="Times New Roman"/>
              </a:rPr>
              <a:t>r</a:t>
            </a:r>
            <a:r>
              <a:rPr dirty="0" smtClean="0" sz="1450" spc="-60">
                <a:latin typeface="Times New Roman"/>
                <a:cs typeface="Times New Roman"/>
              </a:rPr>
              <a:t> </a:t>
            </a:r>
            <a:r>
              <a:rPr dirty="0" smtClean="0" sz="1450" spc="170">
                <a:latin typeface="Times New Roman"/>
                <a:cs typeface="Times New Roman"/>
              </a:rPr>
              <a:t>f</a:t>
            </a:r>
            <a:r>
              <a:rPr dirty="0" smtClean="0" sz="1450" spc="260">
                <a:latin typeface="Times New Roman"/>
                <a:cs typeface="Times New Roman"/>
              </a:rPr>
              <a:t>o</a:t>
            </a:r>
            <a:r>
              <a:rPr dirty="0" smtClean="0" sz="1450" spc="170">
                <a:latin typeface="Times New Roman"/>
                <a:cs typeface="Times New Roman"/>
              </a:rPr>
              <a:t>r</a:t>
            </a:r>
            <a:r>
              <a:rPr dirty="0" smtClean="0" sz="1450" spc="484">
                <a:latin typeface="Times New Roman"/>
                <a:cs typeface="Times New Roman"/>
              </a:rPr>
              <a:t>m</a:t>
            </a:r>
            <a:r>
              <a:rPr dirty="0" smtClean="0" sz="1450" spc="-110">
                <a:latin typeface="Times New Roman"/>
                <a:cs typeface="Times New Roman"/>
              </a:rPr>
              <a:t> </a:t>
            </a:r>
            <a:r>
              <a:rPr dirty="0" smtClean="0" sz="1450" spc="465" i="1">
                <a:latin typeface="Times New Roman"/>
                <a:cs typeface="Times New Roman"/>
              </a:rPr>
              <a:t>G</a:t>
            </a:r>
            <a:r>
              <a:rPr dirty="0" smtClean="0" sz="1450" spc="204">
                <a:latin typeface="Times New Roman"/>
                <a:cs typeface="Times New Roman"/>
              </a:rPr>
              <a:t>(</a:t>
            </a:r>
            <a:r>
              <a:rPr dirty="0" smtClean="0" sz="1450" spc="30">
                <a:latin typeface="Times New Roman"/>
                <a:cs typeface="Times New Roman"/>
              </a:rPr>
              <a:t> </a:t>
            </a:r>
            <a:r>
              <a:rPr dirty="0" smtClean="0" sz="1450" spc="150" i="1">
                <a:latin typeface="Times New Roman"/>
                <a:cs typeface="Times New Roman"/>
              </a:rPr>
              <a:t>j</a:t>
            </a:r>
            <a:r>
              <a:rPr dirty="0" smtClean="0" sz="1650" spc="350">
                <a:latin typeface="Symbol"/>
                <a:cs typeface="Symbol"/>
              </a:rPr>
              <a:t></a:t>
            </a:r>
            <a:r>
              <a:rPr dirty="0" smtClean="0" sz="1450" spc="204">
                <a:latin typeface="Times New Roman"/>
                <a:cs typeface="Times New Roman"/>
              </a:rPr>
              <a:t>)</a:t>
            </a:r>
            <a:r>
              <a:rPr dirty="0" smtClean="0" sz="1450" spc="65">
                <a:latin typeface="Times New Roman"/>
                <a:cs typeface="Times New Roman"/>
              </a:rPr>
              <a:t> </a:t>
            </a:r>
            <a:r>
              <a:rPr dirty="0" smtClean="0" sz="1450" spc="340">
                <a:latin typeface="Symbol"/>
                <a:cs typeface="Symbol"/>
              </a:rPr>
              <a:t></a:t>
            </a:r>
            <a:r>
              <a:rPr dirty="0" smtClean="0" sz="1450" spc="-80">
                <a:latin typeface="Times New Roman"/>
                <a:cs typeface="Times New Roman"/>
              </a:rPr>
              <a:t> </a:t>
            </a:r>
            <a:r>
              <a:rPr dirty="0" smtClean="0" sz="1650" spc="225">
                <a:latin typeface="Symbol"/>
                <a:cs typeface="Symbol"/>
              </a:rPr>
              <a:t></a:t>
            </a:r>
            <a:r>
              <a:rPr dirty="0" smtClean="0" sz="1450" spc="360">
                <a:latin typeface="Symbol"/>
                <a:cs typeface="Symbol"/>
              </a:rPr>
              <a:t></a:t>
            </a:r>
            <a:r>
              <a:rPr dirty="0" smtClean="0" sz="1450" spc="260">
                <a:latin typeface="Times New Roman"/>
                <a:cs typeface="Times New Roman"/>
              </a:rPr>
              <a:t>9</a:t>
            </a:r>
            <a:r>
              <a:rPr dirty="0" smtClean="0" sz="1450" spc="300">
                <a:latin typeface="Times New Roman"/>
                <a:cs typeface="Times New Roman"/>
              </a:rPr>
              <a:t>0</a:t>
            </a:r>
            <a:r>
              <a:rPr dirty="0" smtClean="0" baseline="42483" sz="1275" spc="217">
                <a:latin typeface="MT Extra"/>
                <a:cs typeface="MT Extra"/>
              </a:rPr>
              <a:t></a:t>
            </a:r>
            <a:endParaRPr baseline="42483" sz="1275">
              <a:latin typeface="MT Extra"/>
              <a:cs typeface="MT Extra"/>
            </a:endParaRPr>
          </a:p>
        </p:txBody>
      </p:sp>
      <p:sp>
        <p:nvSpPr>
          <p:cNvPr id="95" name="object 95"/>
          <p:cNvSpPr/>
          <p:nvPr/>
        </p:nvSpPr>
        <p:spPr>
          <a:xfrm>
            <a:off x="2318150" y="3276531"/>
            <a:ext cx="562257" cy="0"/>
          </a:xfrm>
          <a:custGeom>
            <a:avLst/>
            <a:gdLst/>
            <a:ahLst/>
            <a:cxnLst/>
            <a:rect l="l" t="t" r="r" b="b"/>
            <a:pathLst>
              <a:path w="562257" h="0">
                <a:moveTo>
                  <a:pt x="0" y="0"/>
                </a:moveTo>
                <a:lnTo>
                  <a:pt x="562257" y="0"/>
                </a:lnTo>
              </a:path>
            </a:pathLst>
          </a:custGeom>
          <a:ln w="921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6" name="object 96"/>
          <p:cNvSpPr txBox="1"/>
          <p:nvPr/>
        </p:nvSpPr>
        <p:spPr>
          <a:xfrm>
            <a:off x="2362576" y="3271000"/>
            <a:ext cx="542290" cy="2914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750" spc="0" i="1">
                <a:latin typeface="Times New Roman"/>
                <a:cs typeface="Times New Roman"/>
              </a:rPr>
              <a:t>j</a:t>
            </a:r>
            <a:r>
              <a:rPr dirty="0" smtClean="0" sz="1850" spc="-55">
                <a:latin typeface="Symbol"/>
                <a:cs typeface="Symbol"/>
              </a:rPr>
              <a:t></a:t>
            </a:r>
            <a:r>
              <a:rPr dirty="0" smtClean="0" sz="1850" spc="-100">
                <a:latin typeface="Times New Roman"/>
                <a:cs typeface="Times New Roman"/>
              </a:rPr>
              <a:t> </a:t>
            </a:r>
            <a:r>
              <a:rPr dirty="0" smtClean="0" sz="1750" spc="120">
                <a:latin typeface="Symbol"/>
                <a:cs typeface="Symbol"/>
              </a:rPr>
              <a:t></a:t>
            </a:r>
            <a:r>
              <a:rPr dirty="0" smtClean="0" sz="1750" spc="5">
                <a:latin typeface="Times New Roman"/>
                <a:cs typeface="Times New Roman"/>
              </a:rPr>
              <a:t>1</a:t>
            </a:r>
            <a:endParaRPr sz="1750">
              <a:latin typeface="Times New Roman"/>
              <a:cs typeface="Times New Roman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2531246" y="2969610"/>
            <a:ext cx="139065" cy="2787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750" spc="5">
                <a:latin typeface="Times New Roman"/>
                <a:cs typeface="Times New Roman"/>
              </a:rPr>
              <a:t>1</a:t>
            </a:r>
            <a:endParaRPr sz="1750">
              <a:latin typeface="Times New Roman"/>
              <a:cs typeface="Times New Roman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1481685" y="3097286"/>
            <a:ext cx="796925" cy="2914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750" spc="60" i="1">
                <a:latin typeface="Times New Roman"/>
                <a:cs typeface="Times New Roman"/>
              </a:rPr>
              <a:t>G</a:t>
            </a:r>
            <a:r>
              <a:rPr dirty="0" smtClean="0" sz="1750" spc="5">
                <a:latin typeface="Times New Roman"/>
                <a:cs typeface="Times New Roman"/>
              </a:rPr>
              <a:t>(</a:t>
            </a:r>
            <a:r>
              <a:rPr dirty="0" smtClean="0" sz="1750" spc="-80">
                <a:latin typeface="Times New Roman"/>
                <a:cs typeface="Times New Roman"/>
              </a:rPr>
              <a:t> </a:t>
            </a:r>
            <a:r>
              <a:rPr dirty="0" smtClean="0" sz="1750" spc="0" i="1">
                <a:latin typeface="Times New Roman"/>
                <a:cs typeface="Times New Roman"/>
              </a:rPr>
              <a:t>j</a:t>
            </a:r>
            <a:r>
              <a:rPr dirty="0" smtClean="0" sz="1850" spc="30">
                <a:latin typeface="Symbol"/>
                <a:cs typeface="Symbol"/>
              </a:rPr>
              <a:t></a:t>
            </a:r>
            <a:r>
              <a:rPr dirty="0" smtClean="0" sz="1750" spc="5">
                <a:latin typeface="Times New Roman"/>
                <a:cs typeface="Times New Roman"/>
              </a:rPr>
              <a:t>)</a:t>
            </a:r>
            <a:r>
              <a:rPr dirty="0" smtClean="0" sz="1750" spc="-50">
                <a:latin typeface="Times New Roman"/>
                <a:cs typeface="Times New Roman"/>
              </a:rPr>
              <a:t> </a:t>
            </a:r>
            <a:r>
              <a:rPr dirty="0" smtClean="0" sz="1750" spc="5">
                <a:latin typeface="Symbol"/>
                <a:cs typeface="Symbol"/>
              </a:rPr>
              <a:t></a:t>
            </a:r>
            <a:endParaRPr sz="1750">
              <a:latin typeface="Symbol"/>
              <a:cs typeface="Symbol"/>
            </a:endParaRPr>
          </a:p>
        </p:txBody>
      </p:sp>
      <p:sp>
        <p:nvSpPr>
          <p:cNvPr id="99" name="object 99"/>
          <p:cNvSpPr/>
          <p:nvPr/>
        </p:nvSpPr>
        <p:spPr>
          <a:xfrm>
            <a:off x="4064634" y="4954904"/>
            <a:ext cx="762" cy="203200"/>
          </a:xfrm>
          <a:custGeom>
            <a:avLst/>
            <a:gdLst/>
            <a:ahLst/>
            <a:cxnLst/>
            <a:rect l="l" t="t" r="r" b="b"/>
            <a:pathLst>
              <a:path w="762" h="203200">
                <a:moveTo>
                  <a:pt x="0" y="203200"/>
                </a:moveTo>
                <a:lnTo>
                  <a:pt x="762" y="203200"/>
                </a:lnTo>
                <a:lnTo>
                  <a:pt x="762" y="0"/>
                </a:lnTo>
                <a:lnTo>
                  <a:pt x="0" y="0"/>
                </a:lnTo>
                <a:lnTo>
                  <a:pt x="0" y="203200"/>
                </a:lnTo>
                <a:close/>
              </a:path>
            </a:pathLst>
          </a:custGeom>
          <a:solidFill>
            <a:srgbClr val="FFFF9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0" name="object 100"/>
          <p:cNvSpPr/>
          <p:nvPr/>
        </p:nvSpPr>
        <p:spPr>
          <a:xfrm>
            <a:off x="4065396" y="4955666"/>
            <a:ext cx="800100" cy="203200"/>
          </a:xfrm>
          <a:custGeom>
            <a:avLst/>
            <a:gdLst/>
            <a:ahLst/>
            <a:cxnLst/>
            <a:rect l="l" t="t" r="r" b="b"/>
            <a:pathLst>
              <a:path w="800100" h="203200">
                <a:moveTo>
                  <a:pt x="0" y="203200"/>
                </a:moveTo>
                <a:lnTo>
                  <a:pt x="800100" y="203200"/>
                </a:lnTo>
                <a:lnTo>
                  <a:pt x="800100" y="0"/>
                </a:lnTo>
                <a:lnTo>
                  <a:pt x="0" y="0"/>
                </a:lnTo>
                <a:lnTo>
                  <a:pt x="0" y="203200"/>
                </a:lnTo>
                <a:close/>
              </a:path>
            </a:pathLst>
          </a:custGeom>
          <a:solidFill>
            <a:srgbClr val="FFFF9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1" name="object 101"/>
          <p:cNvSpPr txBox="1"/>
          <p:nvPr/>
        </p:nvSpPr>
        <p:spPr>
          <a:xfrm>
            <a:off x="4073431" y="4936853"/>
            <a:ext cx="776605" cy="2012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10">
                <a:latin typeface="Symbol"/>
                <a:cs typeface="Symbol"/>
              </a:rPr>
              <a:t></a:t>
            </a:r>
            <a:r>
              <a:rPr dirty="0" smtClean="0" sz="1200" spc="40" i="1">
                <a:latin typeface="Times New Roman"/>
                <a:cs typeface="Times New Roman"/>
              </a:rPr>
              <a:t>G</a:t>
            </a:r>
            <a:r>
              <a:rPr dirty="0" smtClean="0" sz="1200" spc="15">
                <a:latin typeface="Times New Roman"/>
                <a:cs typeface="Times New Roman"/>
              </a:rPr>
              <a:t>(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-5" i="1">
                <a:latin typeface="Times New Roman"/>
                <a:cs typeface="Times New Roman"/>
              </a:rPr>
              <a:t>j</a:t>
            </a:r>
            <a:r>
              <a:rPr dirty="0" smtClean="0" sz="1250" spc="35">
                <a:latin typeface="Symbol"/>
                <a:cs typeface="Symbol"/>
              </a:rPr>
              <a:t></a:t>
            </a:r>
            <a:r>
              <a:rPr dirty="0" smtClean="0" sz="1200" spc="-5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(</a:t>
            </a:r>
            <a:r>
              <a:rPr dirty="0" smtClean="0" sz="1200" spc="30">
                <a:latin typeface="Symbol"/>
                <a:cs typeface="Symbol"/>
              </a:rPr>
              <a:t></a:t>
            </a:r>
            <a:r>
              <a:rPr dirty="0" smtClean="0" sz="1200" spc="15">
                <a:latin typeface="Times New Roman"/>
                <a:cs typeface="Times New Roman"/>
              </a:rPr>
              <a:t>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02" name="object 102"/>
          <p:cNvSpPr/>
          <p:nvPr/>
        </p:nvSpPr>
        <p:spPr>
          <a:xfrm>
            <a:off x="1875789" y="4916170"/>
            <a:ext cx="762" cy="254000"/>
          </a:xfrm>
          <a:custGeom>
            <a:avLst/>
            <a:gdLst/>
            <a:ahLst/>
            <a:cxnLst/>
            <a:rect l="l" t="t" r="r" b="b"/>
            <a:pathLst>
              <a:path w="762" h="254000">
                <a:moveTo>
                  <a:pt x="0" y="254000"/>
                </a:moveTo>
                <a:lnTo>
                  <a:pt x="762" y="254000"/>
                </a:lnTo>
                <a:lnTo>
                  <a:pt x="762" y="0"/>
                </a:lnTo>
                <a:lnTo>
                  <a:pt x="0" y="0"/>
                </a:lnTo>
                <a:lnTo>
                  <a:pt x="0" y="254000"/>
                </a:lnTo>
                <a:close/>
              </a:path>
            </a:pathLst>
          </a:custGeom>
          <a:solidFill>
            <a:srgbClr val="FFFF9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3" name="object 103"/>
          <p:cNvSpPr/>
          <p:nvPr/>
        </p:nvSpPr>
        <p:spPr>
          <a:xfrm>
            <a:off x="1876551" y="4916932"/>
            <a:ext cx="698500" cy="254000"/>
          </a:xfrm>
          <a:custGeom>
            <a:avLst/>
            <a:gdLst/>
            <a:ahLst/>
            <a:cxnLst/>
            <a:rect l="l" t="t" r="r" b="b"/>
            <a:pathLst>
              <a:path w="698500" h="254000">
                <a:moveTo>
                  <a:pt x="0" y="254000"/>
                </a:moveTo>
                <a:lnTo>
                  <a:pt x="698500" y="254000"/>
                </a:lnTo>
                <a:lnTo>
                  <a:pt x="698500" y="0"/>
                </a:lnTo>
                <a:lnTo>
                  <a:pt x="0" y="0"/>
                </a:lnTo>
                <a:lnTo>
                  <a:pt x="0" y="254000"/>
                </a:lnTo>
                <a:close/>
              </a:path>
            </a:pathLst>
          </a:custGeom>
          <a:solidFill>
            <a:srgbClr val="FFFF9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4" name="object 104"/>
          <p:cNvSpPr/>
          <p:nvPr/>
        </p:nvSpPr>
        <p:spPr>
          <a:xfrm>
            <a:off x="1905148" y="4952630"/>
            <a:ext cx="0" cy="182900"/>
          </a:xfrm>
          <a:custGeom>
            <a:avLst/>
            <a:gdLst/>
            <a:ahLst/>
            <a:cxnLst/>
            <a:rect l="l" t="t" r="r" b="b"/>
            <a:pathLst>
              <a:path w="0" h="182900">
                <a:moveTo>
                  <a:pt x="0" y="0"/>
                </a:moveTo>
                <a:lnTo>
                  <a:pt x="0" y="182900"/>
                </a:lnTo>
              </a:path>
            </a:pathLst>
          </a:custGeom>
          <a:ln w="638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5" name="object 105"/>
          <p:cNvSpPr/>
          <p:nvPr/>
        </p:nvSpPr>
        <p:spPr>
          <a:xfrm>
            <a:off x="2332574" y="4952630"/>
            <a:ext cx="0" cy="182900"/>
          </a:xfrm>
          <a:custGeom>
            <a:avLst/>
            <a:gdLst/>
            <a:ahLst/>
            <a:cxnLst/>
            <a:rect l="l" t="t" r="r" b="b"/>
            <a:pathLst>
              <a:path w="0" h="182900">
                <a:moveTo>
                  <a:pt x="0" y="0"/>
                </a:moveTo>
                <a:lnTo>
                  <a:pt x="0" y="182900"/>
                </a:lnTo>
              </a:path>
            </a:pathLst>
          </a:custGeom>
          <a:ln w="638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6" name="object 106"/>
          <p:cNvSpPr txBox="1"/>
          <p:nvPr/>
        </p:nvSpPr>
        <p:spPr>
          <a:xfrm>
            <a:off x="1901878" y="4923384"/>
            <a:ext cx="665480" cy="2012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50" i="1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(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j</a:t>
            </a:r>
            <a:r>
              <a:rPr dirty="0" smtClean="0" sz="1250" spc="40">
                <a:latin typeface="Symbol"/>
                <a:cs typeface="Symbol"/>
              </a:rPr>
              <a:t></a:t>
            </a:r>
            <a:r>
              <a:rPr dirty="0" smtClean="0" sz="1200" spc="10">
                <a:latin typeface="Times New Roman"/>
                <a:cs typeface="Times New Roman"/>
              </a:rPr>
              <a:t>)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65">
                <a:latin typeface="Times New Roman"/>
                <a:cs typeface="Times New Roman"/>
              </a:rPr>
              <a:t>(</a:t>
            </a:r>
            <a:r>
              <a:rPr dirty="0" smtClean="0" sz="1200" spc="30" i="1">
                <a:latin typeface="Times New Roman"/>
                <a:cs typeface="Times New Roman"/>
              </a:rPr>
              <a:t>R</a:t>
            </a:r>
            <a:r>
              <a:rPr dirty="0" smtClean="0" sz="1200" spc="10">
                <a:latin typeface="Times New Roman"/>
                <a:cs typeface="Times New Roman"/>
              </a:rPr>
              <a:t>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07" name="object 10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108" name="object 10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21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51104"/>
            <a:ext cx="51371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15">
                <a:latin typeface="Cambria"/>
                <a:cs typeface="Cambria"/>
              </a:rPr>
              <a:t>C</a:t>
            </a:r>
            <a:r>
              <a:rPr dirty="0" smtClean="0" sz="1200" spc="0">
                <a:latin typeface="Cambria"/>
                <a:cs typeface="Cambria"/>
              </a:rPr>
              <a:t>ont</a:t>
            </a:r>
            <a:r>
              <a:rPr dirty="0" smtClean="0" sz="1200" spc="-10">
                <a:latin typeface="Cambria"/>
                <a:cs typeface="Cambria"/>
              </a:rPr>
              <a:t>r</a:t>
            </a:r>
            <a:r>
              <a:rPr dirty="0" smtClean="0" sz="1200" spc="0">
                <a:latin typeface="Cambria"/>
                <a:cs typeface="Cambria"/>
              </a:rPr>
              <a:t>ol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64528" y="451104"/>
            <a:ext cx="39941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Cambria"/>
                <a:cs typeface="Cambria"/>
              </a:rPr>
              <a:t>Lec.</a:t>
            </a:r>
            <a:r>
              <a:rPr dirty="0" smtClean="0" sz="1200" spc="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5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30351" y="686562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530351" y="653795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530351" y="921760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530351" y="925037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535940" y="4527422"/>
            <a:ext cx="5196840" cy="2355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libri"/>
                <a:cs typeface="Calibri"/>
              </a:rPr>
              <a:t>Exam</a:t>
            </a:r>
            <a:r>
              <a:rPr dirty="0" smtClean="0" sz="1400" spc="-10">
                <a:latin typeface="Calibri"/>
                <a:cs typeface="Calibri"/>
              </a:rPr>
              <a:t>p</a:t>
            </a:r>
            <a:r>
              <a:rPr dirty="0" smtClean="0" sz="1400" spc="0">
                <a:latin typeface="Calibri"/>
                <a:cs typeface="Calibri"/>
              </a:rPr>
              <a:t>le</a:t>
            </a:r>
            <a:r>
              <a:rPr dirty="0" smtClean="0" sz="1400" spc="-5">
                <a:latin typeface="Calibri"/>
                <a:cs typeface="Calibri"/>
              </a:rPr>
              <a:t>1</a:t>
            </a:r>
            <a:r>
              <a:rPr dirty="0" smtClean="0" sz="1400" spc="0">
                <a:latin typeface="Calibri"/>
                <a:cs typeface="Calibri"/>
              </a:rPr>
              <a:t>: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0">
                <a:latin typeface="Calibri"/>
                <a:cs typeface="Calibri"/>
              </a:rPr>
              <a:t>Draw t</a:t>
            </a:r>
            <a:r>
              <a:rPr dirty="0" smtClean="0" sz="1400" spc="-10">
                <a:latin typeface="Calibri"/>
                <a:cs typeface="Calibri"/>
              </a:rPr>
              <a:t>h</a:t>
            </a:r>
            <a:r>
              <a:rPr dirty="0" smtClean="0" sz="1400" spc="0">
                <a:latin typeface="Calibri"/>
                <a:cs typeface="Calibri"/>
              </a:rPr>
              <a:t>e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-10">
                <a:latin typeface="Calibri"/>
                <a:cs typeface="Calibri"/>
              </a:rPr>
              <a:t>p</a:t>
            </a:r>
            <a:r>
              <a:rPr dirty="0" smtClean="0" sz="1400" spc="0">
                <a:latin typeface="Calibri"/>
                <a:cs typeface="Calibri"/>
              </a:rPr>
              <a:t>olar </a:t>
            </a:r>
            <a:r>
              <a:rPr dirty="0" smtClean="0" sz="1400" spc="-10">
                <a:latin typeface="Calibri"/>
                <a:cs typeface="Calibri"/>
              </a:rPr>
              <a:t>p</a:t>
            </a:r>
            <a:r>
              <a:rPr dirty="0" smtClean="0" sz="1400" spc="0">
                <a:latin typeface="Calibri"/>
                <a:cs typeface="Calibri"/>
              </a:rPr>
              <a:t>lot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0">
                <a:latin typeface="Calibri"/>
                <a:cs typeface="Calibri"/>
              </a:rPr>
              <a:t>of </a:t>
            </a:r>
            <a:r>
              <a:rPr dirty="0" smtClean="0" sz="1400" spc="-10">
                <a:latin typeface="Calibri"/>
                <a:cs typeface="Calibri"/>
              </a:rPr>
              <a:t>f</a:t>
            </a:r>
            <a:r>
              <a:rPr dirty="0" smtClean="0" sz="1400" spc="0">
                <a:latin typeface="Calibri"/>
                <a:cs typeface="Calibri"/>
              </a:rPr>
              <a:t>ol</a:t>
            </a:r>
            <a:r>
              <a:rPr dirty="0" smtClean="0" sz="1400" spc="-15">
                <a:latin typeface="Calibri"/>
                <a:cs typeface="Calibri"/>
              </a:rPr>
              <a:t>l</a:t>
            </a:r>
            <a:r>
              <a:rPr dirty="0" smtClean="0" sz="1400" spc="0">
                <a:latin typeface="Calibri"/>
                <a:cs typeface="Calibri"/>
              </a:rPr>
              <a:t>o</a:t>
            </a:r>
            <a:r>
              <a:rPr dirty="0" smtClean="0" sz="1400" spc="5">
                <a:latin typeface="Calibri"/>
                <a:cs typeface="Calibri"/>
              </a:rPr>
              <a:t>w</a:t>
            </a:r>
            <a:r>
              <a:rPr dirty="0" smtClean="0" sz="1400" spc="0">
                <a:latin typeface="Calibri"/>
                <a:cs typeface="Calibri"/>
              </a:rPr>
              <a:t>i</a:t>
            </a:r>
            <a:r>
              <a:rPr dirty="0" smtClean="0" sz="1400" spc="-20">
                <a:latin typeface="Calibri"/>
                <a:cs typeface="Calibri"/>
              </a:rPr>
              <a:t>n</a:t>
            </a:r>
            <a:r>
              <a:rPr dirty="0" smtClean="0" sz="1400" spc="0">
                <a:latin typeface="Calibri"/>
                <a:cs typeface="Calibri"/>
              </a:rPr>
              <a:t>g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0">
                <a:latin typeface="Calibri"/>
                <a:cs typeface="Calibri"/>
              </a:rPr>
              <a:t>open</a:t>
            </a:r>
            <a:r>
              <a:rPr dirty="0" smtClean="0" sz="1400" spc="-20">
                <a:latin typeface="Calibri"/>
                <a:cs typeface="Calibri"/>
              </a:rPr>
              <a:t> </a:t>
            </a:r>
            <a:r>
              <a:rPr dirty="0" smtClean="0" sz="1400" spc="0">
                <a:latin typeface="Calibri"/>
                <a:cs typeface="Calibri"/>
              </a:rPr>
              <a:t>loop</a:t>
            </a:r>
            <a:r>
              <a:rPr dirty="0" smtClean="0" sz="1400" spc="-10">
                <a:latin typeface="Calibri"/>
                <a:cs typeface="Calibri"/>
              </a:rPr>
              <a:t> </a:t>
            </a:r>
            <a:r>
              <a:rPr dirty="0" smtClean="0" sz="1400" spc="0">
                <a:latin typeface="Calibri"/>
                <a:cs typeface="Calibri"/>
              </a:rPr>
              <a:t>tra</a:t>
            </a:r>
            <a:r>
              <a:rPr dirty="0" smtClean="0" sz="1400" spc="-10">
                <a:latin typeface="Calibri"/>
                <a:cs typeface="Calibri"/>
              </a:rPr>
              <a:t>n</a:t>
            </a:r>
            <a:r>
              <a:rPr dirty="0" smtClean="0" sz="1400" spc="0">
                <a:latin typeface="Calibri"/>
                <a:cs typeface="Calibri"/>
              </a:rPr>
              <a:t>s</a:t>
            </a:r>
            <a:r>
              <a:rPr dirty="0" smtClean="0" sz="1400" spc="5">
                <a:latin typeface="Calibri"/>
                <a:cs typeface="Calibri"/>
              </a:rPr>
              <a:t>f</a:t>
            </a:r>
            <a:r>
              <a:rPr dirty="0" smtClean="0" sz="1400" spc="0">
                <a:latin typeface="Calibri"/>
                <a:cs typeface="Calibri"/>
              </a:rPr>
              <a:t>er</a:t>
            </a:r>
            <a:r>
              <a:rPr dirty="0" smtClean="0" sz="1400" spc="-5">
                <a:latin typeface="Calibri"/>
                <a:cs typeface="Calibri"/>
              </a:rPr>
              <a:t> </a:t>
            </a:r>
            <a:r>
              <a:rPr dirty="0" smtClean="0" sz="1400" spc="0">
                <a:latin typeface="Calibri"/>
                <a:cs typeface="Calibri"/>
              </a:rPr>
              <a:t>fu</a:t>
            </a:r>
            <a:r>
              <a:rPr dirty="0" smtClean="0" sz="1400" spc="-10">
                <a:latin typeface="Calibri"/>
                <a:cs typeface="Calibri"/>
              </a:rPr>
              <a:t>n</a:t>
            </a:r>
            <a:r>
              <a:rPr dirty="0" smtClean="0" sz="1400" spc="-10">
                <a:latin typeface="Calibri"/>
                <a:cs typeface="Calibri"/>
              </a:rPr>
              <a:t>c</a:t>
            </a:r>
            <a:r>
              <a:rPr dirty="0" smtClean="0" sz="1400" spc="0">
                <a:latin typeface="Calibri"/>
                <a:cs typeface="Calibri"/>
              </a:rPr>
              <a:t>tion.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5940" y="5434457"/>
            <a:ext cx="279400" cy="1879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libri"/>
                <a:cs typeface="Calibri"/>
              </a:rPr>
              <a:t>SOL: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000123" y="5777357"/>
            <a:ext cx="468756" cy="103377"/>
          </a:xfrm>
          <a:custGeom>
            <a:avLst/>
            <a:gdLst/>
            <a:ahLst/>
            <a:cxnLst/>
            <a:rect l="l" t="t" r="r" b="b"/>
            <a:pathLst>
              <a:path w="468756" h="103377">
                <a:moveTo>
                  <a:pt x="432755" y="58805"/>
                </a:moveTo>
                <a:lnTo>
                  <a:pt x="376174" y="90550"/>
                </a:lnTo>
                <a:lnTo>
                  <a:pt x="373125" y="92201"/>
                </a:lnTo>
                <a:lnTo>
                  <a:pt x="371982" y="96138"/>
                </a:lnTo>
                <a:lnTo>
                  <a:pt x="373760" y="99187"/>
                </a:lnTo>
                <a:lnTo>
                  <a:pt x="375412" y="102234"/>
                </a:lnTo>
                <a:lnTo>
                  <a:pt x="379349" y="103377"/>
                </a:lnTo>
                <a:lnTo>
                  <a:pt x="382396" y="101600"/>
                </a:lnTo>
                <a:lnTo>
                  <a:pt x="457905" y="59181"/>
                </a:lnTo>
                <a:lnTo>
                  <a:pt x="456056" y="59181"/>
                </a:lnTo>
                <a:lnTo>
                  <a:pt x="432755" y="58805"/>
                </a:lnTo>
                <a:close/>
              </a:path>
              <a:path w="468756" h="103377">
                <a:moveTo>
                  <a:pt x="443645" y="52695"/>
                </a:moveTo>
                <a:lnTo>
                  <a:pt x="432755" y="58805"/>
                </a:lnTo>
                <a:lnTo>
                  <a:pt x="456056" y="59181"/>
                </a:lnTo>
                <a:lnTo>
                  <a:pt x="456074" y="58292"/>
                </a:lnTo>
                <a:lnTo>
                  <a:pt x="452881" y="58292"/>
                </a:lnTo>
                <a:lnTo>
                  <a:pt x="443645" y="52695"/>
                </a:lnTo>
                <a:close/>
              </a:path>
              <a:path w="468756" h="103377">
                <a:moveTo>
                  <a:pt x="381000" y="0"/>
                </a:moveTo>
                <a:lnTo>
                  <a:pt x="377063" y="888"/>
                </a:lnTo>
                <a:lnTo>
                  <a:pt x="375284" y="3937"/>
                </a:lnTo>
                <a:lnTo>
                  <a:pt x="373506" y="6857"/>
                </a:lnTo>
                <a:lnTo>
                  <a:pt x="374395" y="10794"/>
                </a:lnTo>
                <a:lnTo>
                  <a:pt x="377444" y="12572"/>
                </a:lnTo>
                <a:lnTo>
                  <a:pt x="432766" y="46101"/>
                </a:lnTo>
                <a:lnTo>
                  <a:pt x="456310" y="46481"/>
                </a:lnTo>
                <a:lnTo>
                  <a:pt x="456056" y="59181"/>
                </a:lnTo>
                <a:lnTo>
                  <a:pt x="457905" y="59181"/>
                </a:lnTo>
                <a:lnTo>
                  <a:pt x="468756" y="53085"/>
                </a:lnTo>
                <a:lnTo>
                  <a:pt x="384047" y="1777"/>
                </a:lnTo>
                <a:lnTo>
                  <a:pt x="381000" y="0"/>
                </a:lnTo>
                <a:close/>
              </a:path>
              <a:path w="468756" h="103377">
                <a:moveTo>
                  <a:pt x="253" y="39115"/>
                </a:moveTo>
                <a:lnTo>
                  <a:pt x="0" y="51815"/>
                </a:lnTo>
                <a:lnTo>
                  <a:pt x="432755" y="58805"/>
                </a:lnTo>
                <a:lnTo>
                  <a:pt x="443645" y="52695"/>
                </a:lnTo>
                <a:lnTo>
                  <a:pt x="432766" y="46101"/>
                </a:lnTo>
                <a:lnTo>
                  <a:pt x="253" y="39115"/>
                </a:lnTo>
                <a:close/>
              </a:path>
              <a:path w="468756" h="103377">
                <a:moveTo>
                  <a:pt x="453135" y="47370"/>
                </a:moveTo>
                <a:lnTo>
                  <a:pt x="443645" y="52695"/>
                </a:lnTo>
                <a:lnTo>
                  <a:pt x="452881" y="58292"/>
                </a:lnTo>
                <a:lnTo>
                  <a:pt x="453135" y="47370"/>
                </a:lnTo>
                <a:close/>
              </a:path>
              <a:path w="468756" h="103377">
                <a:moveTo>
                  <a:pt x="456293" y="47370"/>
                </a:moveTo>
                <a:lnTo>
                  <a:pt x="453135" y="47370"/>
                </a:lnTo>
                <a:lnTo>
                  <a:pt x="452881" y="58292"/>
                </a:lnTo>
                <a:lnTo>
                  <a:pt x="456074" y="58292"/>
                </a:lnTo>
                <a:lnTo>
                  <a:pt x="456293" y="47370"/>
                </a:lnTo>
                <a:close/>
              </a:path>
              <a:path w="468756" h="103377">
                <a:moveTo>
                  <a:pt x="432766" y="46101"/>
                </a:moveTo>
                <a:lnTo>
                  <a:pt x="443645" y="52695"/>
                </a:lnTo>
                <a:lnTo>
                  <a:pt x="453135" y="47370"/>
                </a:lnTo>
                <a:lnTo>
                  <a:pt x="456293" y="47370"/>
                </a:lnTo>
                <a:lnTo>
                  <a:pt x="456310" y="46481"/>
                </a:lnTo>
                <a:lnTo>
                  <a:pt x="432766" y="46101"/>
                </a:lnTo>
                <a:close/>
              </a:path>
            </a:pathLst>
          </a:custGeom>
          <a:solidFill>
            <a:srgbClr val="497DB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2706877" y="6452870"/>
            <a:ext cx="468757" cy="103377"/>
          </a:xfrm>
          <a:custGeom>
            <a:avLst/>
            <a:gdLst/>
            <a:ahLst/>
            <a:cxnLst/>
            <a:rect l="l" t="t" r="r" b="b"/>
            <a:pathLst>
              <a:path w="468757" h="103377">
                <a:moveTo>
                  <a:pt x="432755" y="58805"/>
                </a:moveTo>
                <a:lnTo>
                  <a:pt x="376174" y="90550"/>
                </a:lnTo>
                <a:lnTo>
                  <a:pt x="373126" y="92328"/>
                </a:lnTo>
                <a:lnTo>
                  <a:pt x="371983" y="96138"/>
                </a:lnTo>
                <a:lnTo>
                  <a:pt x="373761" y="99187"/>
                </a:lnTo>
                <a:lnTo>
                  <a:pt x="375412" y="102234"/>
                </a:lnTo>
                <a:lnTo>
                  <a:pt x="379349" y="103377"/>
                </a:lnTo>
                <a:lnTo>
                  <a:pt x="382397" y="101600"/>
                </a:lnTo>
                <a:lnTo>
                  <a:pt x="457905" y="59181"/>
                </a:lnTo>
                <a:lnTo>
                  <a:pt x="456057" y="59181"/>
                </a:lnTo>
                <a:lnTo>
                  <a:pt x="432755" y="58805"/>
                </a:lnTo>
                <a:close/>
              </a:path>
              <a:path w="468757" h="103377">
                <a:moveTo>
                  <a:pt x="443632" y="52702"/>
                </a:moveTo>
                <a:lnTo>
                  <a:pt x="432755" y="58805"/>
                </a:lnTo>
                <a:lnTo>
                  <a:pt x="456057" y="59181"/>
                </a:lnTo>
                <a:lnTo>
                  <a:pt x="456074" y="58292"/>
                </a:lnTo>
                <a:lnTo>
                  <a:pt x="452882" y="58292"/>
                </a:lnTo>
                <a:lnTo>
                  <a:pt x="443632" y="52702"/>
                </a:lnTo>
                <a:close/>
              </a:path>
              <a:path w="468757" h="103377">
                <a:moveTo>
                  <a:pt x="381000" y="0"/>
                </a:moveTo>
                <a:lnTo>
                  <a:pt x="377063" y="888"/>
                </a:lnTo>
                <a:lnTo>
                  <a:pt x="375285" y="3937"/>
                </a:lnTo>
                <a:lnTo>
                  <a:pt x="373507" y="6857"/>
                </a:lnTo>
                <a:lnTo>
                  <a:pt x="374396" y="10794"/>
                </a:lnTo>
                <a:lnTo>
                  <a:pt x="377444" y="12700"/>
                </a:lnTo>
                <a:lnTo>
                  <a:pt x="432708" y="46100"/>
                </a:lnTo>
                <a:lnTo>
                  <a:pt x="456311" y="46481"/>
                </a:lnTo>
                <a:lnTo>
                  <a:pt x="456057" y="59181"/>
                </a:lnTo>
                <a:lnTo>
                  <a:pt x="457905" y="59181"/>
                </a:lnTo>
                <a:lnTo>
                  <a:pt x="468757" y="53085"/>
                </a:lnTo>
                <a:lnTo>
                  <a:pt x="384048" y="1777"/>
                </a:lnTo>
                <a:lnTo>
                  <a:pt x="381000" y="0"/>
                </a:lnTo>
                <a:close/>
              </a:path>
              <a:path w="468757" h="103377">
                <a:moveTo>
                  <a:pt x="254" y="39115"/>
                </a:moveTo>
                <a:lnTo>
                  <a:pt x="0" y="51815"/>
                </a:lnTo>
                <a:lnTo>
                  <a:pt x="432755" y="58805"/>
                </a:lnTo>
                <a:lnTo>
                  <a:pt x="443632" y="52702"/>
                </a:lnTo>
                <a:lnTo>
                  <a:pt x="432708" y="46100"/>
                </a:lnTo>
                <a:lnTo>
                  <a:pt x="254" y="39115"/>
                </a:lnTo>
                <a:close/>
              </a:path>
              <a:path w="468757" h="103377">
                <a:moveTo>
                  <a:pt x="453136" y="47370"/>
                </a:moveTo>
                <a:lnTo>
                  <a:pt x="443632" y="52702"/>
                </a:lnTo>
                <a:lnTo>
                  <a:pt x="452882" y="58292"/>
                </a:lnTo>
                <a:lnTo>
                  <a:pt x="453136" y="47370"/>
                </a:lnTo>
                <a:close/>
              </a:path>
              <a:path w="468757" h="103377">
                <a:moveTo>
                  <a:pt x="456293" y="47370"/>
                </a:moveTo>
                <a:lnTo>
                  <a:pt x="453136" y="47370"/>
                </a:lnTo>
                <a:lnTo>
                  <a:pt x="452882" y="58292"/>
                </a:lnTo>
                <a:lnTo>
                  <a:pt x="456074" y="58292"/>
                </a:lnTo>
                <a:lnTo>
                  <a:pt x="456293" y="47370"/>
                </a:lnTo>
                <a:close/>
              </a:path>
              <a:path w="468757" h="103377">
                <a:moveTo>
                  <a:pt x="432708" y="46100"/>
                </a:moveTo>
                <a:lnTo>
                  <a:pt x="443632" y="52702"/>
                </a:lnTo>
                <a:lnTo>
                  <a:pt x="453136" y="47370"/>
                </a:lnTo>
                <a:lnTo>
                  <a:pt x="456293" y="47370"/>
                </a:lnTo>
                <a:lnTo>
                  <a:pt x="456311" y="46481"/>
                </a:lnTo>
                <a:lnTo>
                  <a:pt x="432708" y="46100"/>
                </a:lnTo>
                <a:close/>
              </a:path>
            </a:pathLst>
          </a:custGeom>
          <a:solidFill>
            <a:srgbClr val="497DB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2945002" y="7565770"/>
            <a:ext cx="468757" cy="103378"/>
          </a:xfrm>
          <a:custGeom>
            <a:avLst/>
            <a:gdLst/>
            <a:ahLst/>
            <a:cxnLst/>
            <a:rect l="l" t="t" r="r" b="b"/>
            <a:pathLst>
              <a:path w="468757" h="103377">
                <a:moveTo>
                  <a:pt x="432755" y="58805"/>
                </a:moveTo>
                <a:lnTo>
                  <a:pt x="376174" y="90550"/>
                </a:lnTo>
                <a:lnTo>
                  <a:pt x="373125" y="92328"/>
                </a:lnTo>
                <a:lnTo>
                  <a:pt x="371983" y="96138"/>
                </a:lnTo>
                <a:lnTo>
                  <a:pt x="373761" y="99186"/>
                </a:lnTo>
                <a:lnTo>
                  <a:pt x="375412" y="102234"/>
                </a:lnTo>
                <a:lnTo>
                  <a:pt x="379349" y="103377"/>
                </a:lnTo>
                <a:lnTo>
                  <a:pt x="382397" y="101599"/>
                </a:lnTo>
                <a:lnTo>
                  <a:pt x="457905" y="59181"/>
                </a:lnTo>
                <a:lnTo>
                  <a:pt x="456057" y="59181"/>
                </a:lnTo>
                <a:lnTo>
                  <a:pt x="432755" y="58805"/>
                </a:lnTo>
                <a:close/>
              </a:path>
              <a:path w="468757" h="103377">
                <a:moveTo>
                  <a:pt x="443645" y="52695"/>
                </a:moveTo>
                <a:lnTo>
                  <a:pt x="432755" y="58805"/>
                </a:lnTo>
                <a:lnTo>
                  <a:pt x="456057" y="59181"/>
                </a:lnTo>
                <a:lnTo>
                  <a:pt x="456074" y="58292"/>
                </a:lnTo>
                <a:lnTo>
                  <a:pt x="452882" y="58292"/>
                </a:lnTo>
                <a:lnTo>
                  <a:pt x="443645" y="52695"/>
                </a:lnTo>
                <a:close/>
              </a:path>
              <a:path w="468757" h="103377">
                <a:moveTo>
                  <a:pt x="381000" y="0"/>
                </a:moveTo>
                <a:lnTo>
                  <a:pt x="377063" y="888"/>
                </a:lnTo>
                <a:lnTo>
                  <a:pt x="375285" y="3936"/>
                </a:lnTo>
                <a:lnTo>
                  <a:pt x="373507" y="6857"/>
                </a:lnTo>
                <a:lnTo>
                  <a:pt x="374396" y="10794"/>
                </a:lnTo>
                <a:lnTo>
                  <a:pt x="377444" y="12572"/>
                </a:lnTo>
                <a:lnTo>
                  <a:pt x="432766" y="46101"/>
                </a:lnTo>
                <a:lnTo>
                  <a:pt x="456311" y="46481"/>
                </a:lnTo>
                <a:lnTo>
                  <a:pt x="456057" y="59181"/>
                </a:lnTo>
                <a:lnTo>
                  <a:pt x="457905" y="59181"/>
                </a:lnTo>
                <a:lnTo>
                  <a:pt x="468757" y="53085"/>
                </a:lnTo>
                <a:lnTo>
                  <a:pt x="384048" y="1777"/>
                </a:lnTo>
                <a:lnTo>
                  <a:pt x="381000" y="0"/>
                </a:lnTo>
                <a:close/>
              </a:path>
              <a:path w="468757" h="103377">
                <a:moveTo>
                  <a:pt x="254" y="39115"/>
                </a:moveTo>
                <a:lnTo>
                  <a:pt x="0" y="51815"/>
                </a:lnTo>
                <a:lnTo>
                  <a:pt x="432755" y="58805"/>
                </a:lnTo>
                <a:lnTo>
                  <a:pt x="443645" y="52695"/>
                </a:lnTo>
                <a:lnTo>
                  <a:pt x="432766" y="46101"/>
                </a:lnTo>
                <a:lnTo>
                  <a:pt x="254" y="39115"/>
                </a:lnTo>
                <a:close/>
              </a:path>
              <a:path w="468757" h="103377">
                <a:moveTo>
                  <a:pt x="453136" y="47370"/>
                </a:moveTo>
                <a:lnTo>
                  <a:pt x="443645" y="52695"/>
                </a:lnTo>
                <a:lnTo>
                  <a:pt x="452882" y="58292"/>
                </a:lnTo>
                <a:lnTo>
                  <a:pt x="453136" y="47370"/>
                </a:lnTo>
                <a:close/>
              </a:path>
              <a:path w="468757" h="103377">
                <a:moveTo>
                  <a:pt x="456293" y="47370"/>
                </a:moveTo>
                <a:lnTo>
                  <a:pt x="453136" y="47370"/>
                </a:lnTo>
                <a:lnTo>
                  <a:pt x="452882" y="58292"/>
                </a:lnTo>
                <a:lnTo>
                  <a:pt x="456074" y="58292"/>
                </a:lnTo>
                <a:lnTo>
                  <a:pt x="456293" y="47370"/>
                </a:lnTo>
                <a:close/>
              </a:path>
              <a:path w="468757" h="103377">
                <a:moveTo>
                  <a:pt x="432766" y="46101"/>
                </a:moveTo>
                <a:lnTo>
                  <a:pt x="443645" y="52695"/>
                </a:lnTo>
                <a:lnTo>
                  <a:pt x="453136" y="47370"/>
                </a:lnTo>
                <a:lnTo>
                  <a:pt x="456293" y="47370"/>
                </a:lnTo>
                <a:lnTo>
                  <a:pt x="456311" y="46481"/>
                </a:lnTo>
                <a:lnTo>
                  <a:pt x="432766" y="46101"/>
                </a:lnTo>
                <a:close/>
              </a:path>
            </a:pathLst>
          </a:custGeom>
          <a:solidFill>
            <a:srgbClr val="497DB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1530985" y="1135380"/>
            <a:ext cx="3630929" cy="2766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1547700" y="5145566"/>
            <a:ext cx="686636" cy="0"/>
          </a:xfrm>
          <a:custGeom>
            <a:avLst/>
            <a:gdLst/>
            <a:ahLst/>
            <a:cxnLst/>
            <a:rect l="l" t="t" r="r" b="b"/>
            <a:pathLst>
              <a:path w="686636" h="0">
                <a:moveTo>
                  <a:pt x="0" y="0"/>
                </a:moveTo>
                <a:lnTo>
                  <a:pt x="686636" y="0"/>
                </a:lnTo>
              </a:path>
            </a:pathLst>
          </a:custGeom>
          <a:ln w="63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1555034" y="5150406"/>
            <a:ext cx="681990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315" i="1">
                <a:latin typeface="Times New Roman"/>
                <a:cs typeface="Times New Roman"/>
              </a:rPr>
              <a:t>s</a:t>
            </a:r>
            <a:r>
              <a:rPr dirty="0" smtClean="0" sz="1200" spc="295">
                <a:latin typeface="Times New Roman"/>
                <a:cs typeface="Times New Roman"/>
              </a:rPr>
              <a:t>(</a:t>
            </a:r>
            <a:r>
              <a:rPr dirty="0" smtClean="0" sz="1200" spc="270" i="1">
                <a:latin typeface="Times New Roman"/>
                <a:cs typeface="Times New Roman"/>
              </a:rPr>
              <a:t>s</a:t>
            </a:r>
            <a:r>
              <a:rPr dirty="0" smtClean="0" sz="1200" spc="40" i="1">
                <a:latin typeface="Times New Roman"/>
                <a:cs typeface="Times New Roman"/>
              </a:rPr>
              <a:t> </a:t>
            </a:r>
            <a:r>
              <a:rPr dirty="0" smtClean="0" sz="1200" spc="380">
                <a:latin typeface="Symbol"/>
                <a:cs typeface="Symbol"/>
              </a:rPr>
              <a:t></a:t>
            </a:r>
            <a:r>
              <a:rPr dirty="0" smtClean="0" sz="1200" spc="-175">
                <a:latin typeface="Times New Roman"/>
                <a:cs typeface="Times New Roman"/>
              </a:rPr>
              <a:t> </a:t>
            </a:r>
            <a:r>
              <a:rPr dirty="0" smtClean="0" sz="1200" spc="180">
                <a:latin typeface="Times New Roman"/>
                <a:cs typeface="Times New Roman"/>
              </a:rPr>
              <a:t>1</a:t>
            </a:r>
            <a:r>
              <a:rPr dirty="0" smtClean="0" sz="1200" spc="229">
                <a:latin typeface="Times New Roman"/>
                <a:cs typeface="Times New Roman"/>
              </a:rPr>
              <a:t>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818704" y="4935148"/>
            <a:ext cx="146685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345">
                <a:latin typeface="Times New Roman"/>
                <a:cs typeface="Times New Roman"/>
              </a:rPr>
              <a:t>1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40265" y="5031356"/>
            <a:ext cx="663575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555" i="1">
                <a:latin typeface="Times New Roman"/>
                <a:cs typeface="Times New Roman"/>
              </a:rPr>
              <a:t>G</a:t>
            </a:r>
            <a:r>
              <a:rPr dirty="0" smtClean="0" sz="1200" spc="295">
                <a:latin typeface="Times New Roman"/>
                <a:cs typeface="Times New Roman"/>
              </a:rPr>
              <a:t>(</a:t>
            </a:r>
            <a:r>
              <a:rPr dirty="0" smtClean="0" sz="1200" spc="315" i="1">
                <a:latin typeface="Times New Roman"/>
                <a:cs typeface="Times New Roman"/>
              </a:rPr>
              <a:t>s</a:t>
            </a:r>
            <a:r>
              <a:rPr dirty="0" smtClean="0" sz="1200" spc="229">
                <a:latin typeface="Times New Roman"/>
                <a:cs typeface="Times New Roman"/>
              </a:rPr>
              <a:t>)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380">
                <a:latin typeface="Symbol"/>
                <a:cs typeface="Symbol"/>
              </a:rPr>
              <a:t></a:t>
            </a:r>
            <a:endParaRPr sz="1200">
              <a:latin typeface="Symbol"/>
              <a:cs typeface="Symbo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46915" y="5649267"/>
            <a:ext cx="901700" cy="2540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00" spc="-30" i="1">
                <a:latin typeface="Times New Roman"/>
                <a:cs typeface="Times New Roman"/>
              </a:rPr>
              <a:t>P</a:t>
            </a:r>
            <a:r>
              <a:rPr dirty="0" smtClean="0" sz="1500" spc="5" i="1">
                <a:latin typeface="Times New Roman"/>
                <a:cs typeface="Times New Roman"/>
              </a:rPr>
              <a:t>u</a:t>
            </a:r>
            <a:r>
              <a:rPr dirty="0" smtClean="0" sz="1500" spc="25" i="1">
                <a:latin typeface="Times New Roman"/>
                <a:cs typeface="Times New Roman"/>
              </a:rPr>
              <a:t>t</a:t>
            </a:r>
            <a:r>
              <a:rPr dirty="0" smtClean="0" sz="1500" spc="25" i="1">
                <a:latin typeface="Times New Roman"/>
                <a:cs typeface="Times New Roman"/>
              </a:rPr>
              <a:t> </a:t>
            </a:r>
            <a:r>
              <a:rPr dirty="0" smtClean="0" sz="1500" spc="65" i="1">
                <a:latin typeface="Times New Roman"/>
                <a:cs typeface="Times New Roman"/>
              </a:rPr>
              <a:t> </a:t>
            </a:r>
            <a:r>
              <a:rPr dirty="0" smtClean="0" sz="1500" spc="35" i="1">
                <a:latin typeface="Times New Roman"/>
                <a:cs typeface="Times New Roman"/>
              </a:rPr>
              <a:t>s</a:t>
            </a:r>
            <a:r>
              <a:rPr dirty="0" smtClean="0" sz="1500" spc="-20" i="1">
                <a:latin typeface="Times New Roman"/>
                <a:cs typeface="Times New Roman"/>
              </a:rPr>
              <a:t> </a:t>
            </a:r>
            <a:r>
              <a:rPr dirty="0" smtClean="0" sz="1500" spc="45">
                <a:latin typeface="Symbol"/>
                <a:cs typeface="Symbol"/>
              </a:rPr>
              <a:t></a:t>
            </a:r>
            <a:r>
              <a:rPr dirty="0" smtClean="0" sz="1500" spc="45">
                <a:latin typeface="Times New Roman"/>
                <a:cs typeface="Times New Roman"/>
              </a:rPr>
              <a:t> </a:t>
            </a:r>
            <a:r>
              <a:rPr dirty="0" smtClean="0" sz="1500" spc="-150">
                <a:latin typeface="Times New Roman"/>
                <a:cs typeface="Times New Roman"/>
              </a:rPr>
              <a:t> </a:t>
            </a:r>
            <a:r>
              <a:rPr dirty="0" smtClean="0" sz="1500" spc="10" i="1">
                <a:latin typeface="Times New Roman"/>
                <a:cs typeface="Times New Roman"/>
              </a:rPr>
              <a:t>j</a:t>
            </a:r>
            <a:r>
              <a:rPr dirty="0" smtClean="0" sz="1600" spc="-15">
                <a:latin typeface="Symbol"/>
                <a:cs typeface="Symbol"/>
              </a:rPr>
              <a:t>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3568776" y="5869437"/>
            <a:ext cx="919560" cy="0"/>
          </a:xfrm>
          <a:custGeom>
            <a:avLst/>
            <a:gdLst/>
            <a:ahLst/>
            <a:cxnLst/>
            <a:rect l="l" t="t" r="r" b="b"/>
            <a:pathLst>
              <a:path w="919560" h="0">
                <a:moveTo>
                  <a:pt x="0" y="0"/>
                </a:moveTo>
                <a:lnTo>
                  <a:pt x="919560" y="0"/>
                </a:lnTo>
              </a:path>
            </a:pathLst>
          </a:custGeom>
          <a:ln w="85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3608911" y="5866766"/>
            <a:ext cx="883919" cy="2692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5" i="1">
                <a:latin typeface="Times New Roman"/>
                <a:cs typeface="Times New Roman"/>
              </a:rPr>
              <a:t>j</a:t>
            </a:r>
            <a:r>
              <a:rPr dirty="0" smtClean="0" sz="1700" spc="40">
                <a:latin typeface="Symbol"/>
                <a:cs typeface="Symbol"/>
              </a:rPr>
              <a:t></a:t>
            </a:r>
            <a:r>
              <a:rPr dirty="0" smtClean="0" sz="1600" spc="15">
                <a:latin typeface="Times New Roman"/>
                <a:cs typeface="Times New Roman"/>
              </a:rPr>
              <a:t>(</a:t>
            </a:r>
            <a:r>
              <a:rPr dirty="0" smtClean="0" sz="1600" spc="-65">
                <a:latin typeface="Times New Roman"/>
                <a:cs typeface="Times New Roman"/>
              </a:rPr>
              <a:t> </a:t>
            </a:r>
            <a:r>
              <a:rPr dirty="0" smtClean="0" sz="1600" spc="5" i="1">
                <a:latin typeface="Times New Roman"/>
                <a:cs typeface="Times New Roman"/>
              </a:rPr>
              <a:t>j</a:t>
            </a:r>
            <a:r>
              <a:rPr dirty="0" smtClean="0" sz="1700" spc="-35">
                <a:latin typeface="Symbol"/>
                <a:cs typeface="Symbol"/>
              </a:rPr>
              <a:t></a:t>
            </a:r>
            <a:r>
              <a:rPr dirty="0" smtClean="0" sz="1700" spc="-95">
                <a:latin typeface="Times New Roman"/>
                <a:cs typeface="Times New Roman"/>
              </a:rPr>
              <a:t> </a:t>
            </a:r>
            <a:r>
              <a:rPr dirty="0" smtClean="0" sz="1600" spc="130">
                <a:latin typeface="Symbol"/>
                <a:cs typeface="Symbol"/>
              </a:rPr>
              <a:t></a:t>
            </a:r>
            <a:r>
              <a:rPr dirty="0" smtClean="0" sz="1600" spc="-130">
                <a:latin typeface="Times New Roman"/>
                <a:cs typeface="Times New Roman"/>
              </a:rPr>
              <a:t>1</a:t>
            </a:r>
            <a:r>
              <a:rPr dirty="0" smtClean="0" sz="1600" spc="15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964231" y="5587560"/>
            <a:ext cx="131445" cy="2565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20">
                <a:latin typeface="Times New Roman"/>
                <a:cs typeface="Times New Roman"/>
              </a:rPr>
              <a:t>1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790515" y="5705325"/>
            <a:ext cx="742315" cy="2692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75" i="1">
                <a:latin typeface="Times New Roman"/>
                <a:cs typeface="Times New Roman"/>
              </a:rPr>
              <a:t>G</a:t>
            </a:r>
            <a:r>
              <a:rPr dirty="0" smtClean="0" sz="1600" spc="15">
                <a:latin typeface="Times New Roman"/>
                <a:cs typeface="Times New Roman"/>
              </a:rPr>
              <a:t>(</a:t>
            </a:r>
            <a:r>
              <a:rPr dirty="0" smtClean="0" sz="1600" spc="-65">
                <a:latin typeface="Times New Roman"/>
                <a:cs typeface="Times New Roman"/>
              </a:rPr>
              <a:t> </a:t>
            </a:r>
            <a:r>
              <a:rPr dirty="0" smtClean="0" sz="1600" spc="5" i="1">
                <a:latin typeface="Times New Roman"/>
                <a:cs typeface="Times New Roman"/>
              </a:rPr>
              <a:t>j</a:t>
            </a:r>
            <a:r>
              <a:rPr dirty="0" smtClean="0" sz="1700" spc="40">
                <a:latin typeface="Symbol"/>
                <a:cs typeface="Symbol"/>
              </a:rPr>
              <a:t></a:t>
            </a:r>
            <a:r>
              <a:rPr dirty="0" smtClean="0" sz="1600" spc="15">
                <a:latin typeface="Times New Roman"/>
                <a:cs typeface="Times New Roman"/>
              </a:rPr>
              <a:t>)</a:t>
            </a:r>
            <a:r>
              <a:rPr dirty="0" smtClean="0" sz="1600" spc="-40">
                <a:latin typeface="Times New Roman"/>
                <a:cs typeface="Times New Roman"/>
              </a:rPr>
              <a:t> </a:t>
            </a:r>
            <a:r>
              <a:rPr dirty="0" smtClean="0" sz="1600" spc="25">
                <a:latin typeface="Symbol"/>
                <a:cs typeface="Symbol"/>
              </a:rPr>
              <a:t>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1631750" y="6517158"/>
            <a:ext cx="815416" cy="0"/>
          </a:xfrm>
          <a:custGeom>
            <a:avLst/>
            <a:gdLst/>
            <a:ahLst/>
            <a:cxnLst/>
            <a:rect l="l" t="t" r="r" b="b"/>
            <a:pathLst>
              <a:path w="815416" h="0">
                <a:moveTo>
                  <a:pt x="0" y="0"/>
                </a:moveTo>
                <a:lnTo>
                  <a:pt x="815416" y="0"/>
                </a:lnTo>
              </a:path>
            </a:pathLst>
          </a:custGeom>
          <a:ln w="83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1632364" y="6514633"/>
            <a:ext cx="810260" cy="2616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50" spc="30">
                <a:latin typeface="Symbol"/>
                <a:cs typeface="Symbol"/>
              </a:rPr>
              <a:t></a:t>
            </a:r>
            <a:r>
              <a:rPr dirty="0" smtClean="0" sz="1550" spc="-235">
                <a:latin typeface="Times New Roman"/>
                <a:cs typeface="Times New Roman"/>
              </a:rPr>
              <a:t> </a:t>
            </a:r>
            <a:r>
              <a:rPr dirty="0" smtClean="0" sz="1650" spc="100">
                <a:latin typeface="Symbol"/>
                <a:cs typeface="Symbol"/>
              </a:rPr>
              <a:t></a:t>
            </a:r>
            <a:r>
              <a:rPr dirty="0" smtClean="0" baseline="43209" sz="1350" spc="22">
                <a:latin typeface="Times New Roman"/>
                <a:cs typeface="Times New Roman"/>
              </a:rPr>
              <a:t>2</a:t>
            </a:r>
            <a:r>
              <a:rPr dirty="0" smtClean="0" baseline="43209" sz="1350" spc="22">
                <a:latin typeface="Times New Roman"/>
                <a:cs typeface="Times New Roman"/>
              </a:rPr>
              <a:t> </a:t>
            </a:r>
            <a:r>
              <a:rPr dirty="0" smtClean="0" baseline="43209" sz="1350" spc="-52">
                <a:latin typeface="Times New Roman"/>
                <a:cs typeface="Times New Roman"/>
              </a:rPr>
              <a:t> </a:t>
            </a:r>
            <a:r>
              <a:rPr dirty="0" smtClean="0" sz="1550" spc="30">
                <a:latin typeface="Symbol"/>
                <a:cs typeface="Symbol"/>
              </a:rPr>
              <a:t></a:t>
            </a:r>
            <a:r>
              <a:rPr dirty="0" smtClean="0" sz="1550" spc="180">
                <a:latin typeface="Times New Roman"/>
                <a:cs typeface="Times New Roman"/>
              </a:rPr>
              <a:t> </a:t>
            </a:r>
            <a:r>
              <a:rPr dirty="0" smtClean="0" sz="1550" spc="5" i="1">
                <a:latin typeface="Times New Roman"/>
                <a:cs typeface="Times New Roman"/>
              </a:rPr>
              <a:t>j</a:t>
            </a:r>
            <a:r>
              <a:rPr dirty="0" smtClean="0" sz="1650" spc="-35">
                <a:latin typeface="Symbol"/>
                <a:cs typeface="Symbol"/>
              </a:rPr>
              <a:t>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875869" y="6357875"/>
            <a:ext cx="721360" cy="2616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50" spc="80" i="1">
                <a:latin typeface="Times New Roman"/>
                <a:cs typeface="Times New Roman"/>
              </a:rPr>
              <a:t>G</a:t>
            </a:r>
            <a:r>
              <a:rPr dirty="0" smtClean="0" sz="1550" spc="20">
                <a:latin typeface="Times New Roman"/>
                <a:cs typeface="Times New Roman"/>
              </a:rPr>
              <a:t>(</a:t>
            </a:r>
            <a:r>
              <a:rPr dirty="0" smtClean="0" sz="1550" spc="-60">
                <a:latin typeface="Times New Roman"/>
                <a:cs typeface="Times New Roman"/>
              </a:rPr>
              <a:t> </a:t>
            </a:r>
            <a:r>
              <a:rPr dirty="0" smtClean="0" sz="1550" spc="5" i="1">
                <a:latin typeface="Times New Roman"/>
                <a:cs typeface="Times New Roman"/>
              </a:rPr>
              <a:t>j</a:t>
            </a:r>
            <a:r>
              <a:rPr dirty="0" smtClean="0" sz="1650" spc="45">
                <a:latin typeface="Symbol"/>
                <a:cs typeface="Symbol"/>
              </a:rPr>
              <a:t></a:t>
            </a:r>
            <a:r>
              <a:rPr dirty="0" smtClean="0" sz="1550" spc="20">
                <a:latin typeface="Times New Roman"/>
                <a:cs typeface="Times New Roman"/>
              </a:rPr>
              <a:t>)</a:t>
            </a:r>
            <a:r>
              <a:rPr dirty="0" smtClean="0" sz="1550" spc="-40">
                <a:latin typeface="Times New Roman"/>
                <a:cs typeface="Times New Roman"/>
              </a:rPr>
              <a:t> </a:t>
            </a:r>
            <a:r>
              <a:rPr dirty="0" smtClean="0" sz="1550" spc="30">
                <a:latin typeface="Symbol"/>
                <a:cs typeface="Symbol"/>
              </a:rPr>
              <a:t>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976531" y="6243902"/>
            <a:ext cx="128270" cy="2489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50" spc="30">
                <a:latin typeface="Times New Roman"/>
                <a:cs typeface="Times New Roman"/>
              </a:rPr>
              <a:t>1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5286852" y="6621953"/>
            <a:ext cx="803130" cy="0"/>
          </a:xfrm>
          <a:custGeom>
            <a:avLst/>
            <a:gdLst/>
            <a:ahLst/>
            <a:cxnLst/>
            <a:rect l="l" t="t" r="r" b="b"/>
            <a:pathLst>
              <a:path w="803130" h="0">
                <a:moveTo>
                  <a:pt x="0" y="0"/>
                </a:moveTo>
                <a:lnTo>
                  <a:pt x="803130" y="0"/>
                </a:lnTo>
              </a:path>
            </a:pathLst>
          </a:custGeom>
          <a:ln w="823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5920991" y="6616993"/>
            <a:ext cx="164465" cy="2603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-50">
                <a:latin typeface="Symbol"/>
                <a:cs typeface="Symbol"/>
              </a:rPr>
              <a:t>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417967" y="6528023"/>
            <a:ext cx="241300" cy="3492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-23569" sz="2475" spc="127">
                <a:latin typeface="Symbol"/>
                <a:cs typeface="Symbol"/>
              </a:rPr>
              <a:t></a:t>
            </a:r>
            <a:r>
              <a:rPr dirty="0" smtClean="0" sz="900" spc="10">
                <a:latin typeface="Times New Roman"/>
                <a:cs typeface="Times New Roman"/>
              </a:rPr>
              <a:t>2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300956" y="6336768"/>
            <a:ext cx="1784985" cy="2609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65760" algn="l"/>
                <a:tab pos="818515" algn="l"/>
                <a:tab pos="998855" algn="l"/>
              </a:tabLst>
            </a:pPr>
            <a:r>
              <a:rPr dirty="0" smtClean="0" sz="1550" spc="5" u="sng">
                <a:latin typeface="Times New Roman"/>
                <a:cs typeface="Times New Roman"/>
              </a:rPr>
              <a:t> </a:t>
            </a:r>
            <a:r>
              <a:rPr dirty="0" smtClean="0" sz="1550" spc="5" u="sng">
                <a:latin typeface="Times New Roman"/>
                <a:cs typeface="Times New Roman"/>
              </a:rPr>
              <a:t>	</a:t>
            </a:r>
            <a:r>
              <a:rPr dirty="0" smtClean="0" sz="1550" spc="15" u="sng">
                <a:latin typeface="Times New Roman"/>
                <a:cs typeface="Times New Roman"/>
              </a:rPr>
              <a:t>1</a:t>
            </a:r>
            <a:r>
              <a:rPr dirty="0" smtClean="0" sz="1550" spc="5" u="sng">
                <a:latin typeface="Times New Roman"/>
                <a:cs typeface="Times New Roman"/>
              </a:rPr>
              <a:t> </a:t>
            </a:r>
            <a:r>
              <a:rPr dirty="0" smtClean="0" sz="1550" spc="5" u="sng">
                <a:latin typeface="Times New Roman"/>
                <a:cs typeface="Times New Roman"/>
              </a:rPr>
              <a:t>	</a:t>
            </a:r>
            <a:r>
              <a:rPr dirty="0" smtClean="0" sz="1550" spc="5">
                <a:latin typeface="Times New Roman"/>
                <a:cs typeface="Times New Roman"/>
              </a:rPr>
              <a:t>	</a:t>
            </a:r>
            <a:r>
              <a:rPr dirty="0" smtClean="0" sz="1550" spc="15">
                <a:latin typeface="Symbol"/>
                <a:cs typeface="Symbol"/>
              </a:rPr>
              <a:t></a:t>
            </a:r>
            <a:r>
              <a:rPr dirty="0" smtClean="0" sz="1550" spc="-240">
                <a:latin typeface="Times New Roman"/>
                <a:cs typeface="Times New Roman"/>
              </a:rPr>
              <a:t> </a:t>
            </a:r>
            <a:r>
              <a:rPr dirty="0" smtClean="0" sz="1650" spc="85">
                <a:latin typeface="Symbol"/>
                <a:cs typeface="Symbol"/>
              </a:rPr>
              <a:t></a:t>
            </a:r>
            <a:r>
              <a:rPr dirty="0" smtClean="0" baseline="43209" sz="1350" spc="15">
                <a:latin typeface="Times New Roman"/>
                <a:cs typeface="Times New Roman"/>
              </a:rPr>
              <a:t>2</a:t>
            </a:r>
            <a:r>
              <a:rPr dirty="0" smtClean="0" baseline="43209" sz="1350" spc="15">
                <a:latin typeface="Times New Roman"/>
                <a:cs typeface="Times New Roman"/>
              </a:rPr>
              <a:t> </a:t>
            </a:r>
            <a:r>
              <a:rPr dirty="0" smtClean="0" baseline="43209" sz="1350" spc="-67">
                <a:latin typeface="Times New Roman"/>
                <a:cs typeface="Times New Roman"/>
              </a:rPr>
              <a:t> </a:t>
            </a:r>
            <a:r>
              <a:rPr dirty="0" smtClean="0" sz="1550" spc="15">
                <a:latin typeface="Symbol"/>
                <a:cs typeface="Symbol"/>
              </a:rPr>
              <a:t></a:t>
            </a:r>
            <a:r>
              <a:rPr dirty="0" smtClean="0" sz="1550" spc="150">
                <a:latin typeface="Times New Roman"/>
                <a:cs typeface="Times New Roman"/>
              </a:rPr>
              <a:t> </a:t>
            </a:r>
            <a:r>
              <a:rPr dirty="0" smtClean="0" sz="1550" spc="-5" i="1">
                <a:latin typeface="Times New Roman"/>
                <a:cs typeface="Times New Roman"/>
              </a:rPr>
              <a:t>j</a:t>
            </a:r>
            <a:r>
              <a:rPr dirty="0" smtClean="0" sz="1650" spc="-50">
                <a:latin typeface="Symbol"/>
                <a:cs typeface="Symbol"/>
              </a:rPr>
              <a:t>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314565" y="6474486"/>
            <a:ext cx="1632585" cy="4038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L="144145">
              <a:lnSpc>
                <a:spcPts val="1639"/>
              </a:lnSpc>
            </a:pPr>
            <a:r>
              <a:rPr dirty="0" smtClean="0" sz="1550" spc="15">
                <a:latin typeface="Symbol"/>
                <a:cs typeface="Symbol"/>
              </a:rPr>
              <a:t></a:t>
            </a:r>
            <a:endParaRPr sz="1550">
              <a:latin typeface="Symbol"/>
              <a:cs typeface="Symbol"/>
            </a:endParaRPr>
          </a:p>
          <a:p>
            <a:pPr marL="12700">
              <a:lnSpc>
                <a:spcPts val="1465"/>
              </a:lnSpc>
              <a:tabLst>
                <a:tab pos="410209" algn="l"/>
                <a:tab pos="985519" algn="l"/>
                <a:tab pos="1383030" algn="l"/>
              </a:tabLst>
            </a:pPr>
            <a:r>
              <a:rPr dirty="0" smtClean="0" sz="1550" spc="15">
                <a:latin typeface="Symbol"/>
                <a:cs typeface="Symbol"/>
              </a:rPr>
              <a:t></a:t>
            </a:r>
            <a:r>
              <a:rPr dirty="0" smtClean="0" sz="1550" spc="15">
                <a:latin typeface="Times New Roman"/>
                <a:cs typeface="Times New Roman"/>
              </a:rPr>
              <a:t>	</a:t>
            </a:r>
            <a:r>
              <a:rPr dirty="0" smtClean="0" sz="1550" spc="15">
                <a:latin typeface="Symbol"/>
                <a:cs typeface="Symbol"/>
              </a:rPr>
              <a:t></a:t>
            </a:r>
            <a:r>
              <a:rPr dirty="0" smtClean="0" sz="1550" spc="175">
                <a:latin typeface="Times New Roman"/>
                <a:cs typeface="Times New Roman"/>
              </a:rPr>
              <a:t> </a:t>
            </a:r>
            <a:r>
              <a:rPr dirty="0" smtClean="0" sz="1550" spc="-5" i="1">
                <a:latin typeface="Times New Roman"/>
                <a:cs typeface="Times New Roman"/>
              </a:rPr>
              <a:t>j</a:t>
            </a:r>
            <a:r>
              <a:rPr dirty="0" smtClean="0" sz="1650" spc="-50">
                <a:latin typeface="Symbol"/>
                <a:cs typeface="Symbol"/>
              </a:rPr>
              <a:t></a:t>
            </a:r>
            <a:r>
              <a:rPr dirty="0" smtClean="0" sz="1650" spc="-50">
                <a:latin typeface="Times New Roman"/>
                <a:cs typeface="Times New Roman"/>
              </a:rPr>
              <a:t>	</a:t>
            </a:r>
            <a:r>
              <a:rPr dirty="0" smtClean="0" sz="1550" spc="15">
                <a:latin typeface="Symbol"/>
                <a:cs typeface="Symbol"/>
              </a:rPr>
              <a:t></a:t>
            </a:r>
            <a:r>
              <a:rPr dirty="0" smtClean="0" sz="1550" spc="15">
                <a:latin typeface="Times New Roman"/>
                <a:cs typeface="Times New Roman"/>
              </a:rPr>
              <a:t>	</a:t>
            </a:r>
            <a:r>
              <a:rPr dirty="0" smtClean="0" sz="1550" spc="15">
                <a:latin typeface="Symbol"/>
                <a:cs typeface="Symbol"/>
              </a:rPr>
              <a:t></a:t>
            </a:r>
            <a:r>
              <a:rPr dirty="0" smtClean="0" sz="1550" spc="150">
                <a:latin typeface="Times New Roman"/>
                <a:cs typeface="Times New Roman"/>
              </a:rPr>
              <a:t> </a:t>
            </a:r>
            <a:r>
              <a:rPr dirty="0" smtClean="0" sz="1550" spc="5" i="1">
                <a:latin typeface="Times New Roman"/>
                <a:cs typeface="Times New Roman"/>
              </a:rPr>
              <a:t>j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444738" y="6528023"/>
            <a:ext cx="241300" cy="3492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-23569" sz="2475" spc="127">
                <a:latin typeface="Symbol"/>
                <a:cs typeface="Symbol"/>
              </a:rPr>
              <a:t></a:t>
            </a:r>
            <a:r>
              <a:rPr dirty="0" smtClean="0" sz="900" spc="10">
                <a:latin typeface="Times New Roman"/>
                <a:cs typeface="Times New Roman"/>
              </a:rPr>
              <a:t>2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566421" y="6461786"/>
            <a:ext cx="713740" cy="2609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50" spc="65" i="1">
                <a:latin typeface="Times New Roman"/>
                <a:cs typeface="Times New Roman"/>
              </a:rPr>
              <a:t>G</a:t>
            </a:r>
            <a:r>
              <a:rPr dirty="0" smtClean="0" sz="1550" spc="10">
                <a:latin typeface="Times New Roman"/>
                <a:cs typeface="Times New Roman"/>
              </a:rPr>
              <a:t>(</a:t>
            </a:r>
            <a:r>
              <a:rPr dirty="0" smtClean="0" sz="1550" spc="-70">
                <a:latin typeface="Times New Roman"/>
                <a:cs typeface="Times New Roman"/>
              </a:rPr>
              <a:t> </a:t>
            </a:r>
            <a:r>
              <a:rPr dirty="0" smtClean="0" sz="1550" spc="0" i="1">
                <a:latin typeface="Times New Roman"/>
                <a:cs typeface="Times New Roman"/>
              </a:rPr>
              <a:t>j</a:t>
            </a:r>
            <a:r>
              <a:rPr dirty="0" smtClean="0" sz="1650" spc="25">
                <a:latin typeface="Symbol"/>
                <a:cs typeface="Symbol"/>
              </a:rPr>
              <a:t></a:t>
            </a:r>
            <a:r>
              <a:rPr dirty="0" smtClean="0" sz="1550" spc="10">
                <a:latin typeface="Times New Roman"/>
                <a:cs typeface="Times New Roman"/>
              </a:rPr>
              <a:t>)</a:t>
            </a:r>
            <a:r>
              <a:rPr dirty="0" smtClean="0" sz="1550" spc="-40">
                <a:latin typeface="Times New Roman"/>
                <a:cs typeface="Times New Roman"/>
              </a:rPr>
              <a:t> </a:t>
            </a:r>
            <a:r>
              <a:rPr dirty="0" smtClean="0" sz="1550" spc="15">
                <a:latin typeface="Symbol"/>
                <a:cs typeface="Symbol"/>
              </a:rPr>
              <a:t>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1676247" y="7627553"/>
            <a:ext cx="859285" cy="0"/>
          </a:xfrm>
          <a:custGeom>
            <a:avLst/>
            <a:gdLst/>
            <a:ahLst/>
            <a:cxnLst/>
            <a:rect l="l" t="t" r="r" b="b"/>
            <a:pathLst>
              <a:path w="859285" h="0">
                <a:moveTo>
                  <a:pt x="0" y="0"/>
                </a:moveTo>
                <a:lnTo>
                  <a:pt x="859285" y="0"/>
                </a:lnTo>
              </a:path>
            </a:pathLst>
          </a:custGeom>
          <a:ln w="87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1748497" y="7624662"/>
            <a:ext cx="685800" cy="2755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750" spc="105">
                <a:latin typeface="Symbol"/>
                <a:cs typeface="Symbol"/>
              </a:rPr>
              <a:t></a:t>
            </a:r>
            <a:r>
              <a:rPr dirty="0" smtClean="0" baseline="43859" sz="1425" spc="22">
                <a:latin typeface="Times New Roman"/>
                <a:cs typeface="Times New Roman"/>
              </a:rPr>
              <a:t>4</a:t>
            </a:r>
            <a:r>
              <a:rPr dirty="0" smtClean="0" baseline="43859" sz="1425" spc="22">
                <a:latin typeface="Times New Roman"/>
                <a:cs typeface="Times New Roman"/>
              </a:rPr>
              <a:t> </a:t>
            </a:r>
            <a:r>
              <a:rPr dirty="0" smtClean="0" baseline="43859" sz="1425" spc="-60">
                <a:latin typeface="Times New Roman"/>
                <a:cs typeface="Times New Roman"/>
              </a:rPr>
              <a:t> </a:t>
            </a:r>
            <a:r>
              <a:rPr dirty="0" smtClean="0" sz="1650" spc="25">
                <a:latin typeface="Symbol"/>
                <a:cs typeface="Symbol"/>
              </a:rPr>
              <a:t></a:t>
            </a:r>
            <a:r>
              <a:rPr dirty="0" smtClean="0" sz="1650" spc="-225">
                <a:latin typeface="Times New Roman"/>
                <a:cs typeface="Times New Roman"/>
              </a:rPr>
              <a:t> </a:t>
            </a:r>
            <a:r>
              <a:rPr dirty="0" smtClean="0" sz="1750" spc="105">
                <a:latin typeface="Symbol"/>
                <a:cs typeface="Symbol"/>
              </a:rPr>
              <a:t></a:t>
            </a:r>
            <a:r>
              <a:rPr dirty="0" smtClean="0" baseline="43859" sz="1425" spc="22">
                <a:latin typeface="Times New Roman"/>
                <a:cs typeface="Times New Roman"/>
              </a:rPr>
              <a:t>2</a:t>
            </a:r>
            <a:endParaRPr baseline="43859" sz="1425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677632" y="7324518"/>
            <a:ext cx="852805" cy="2768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25">
                <a:latin typeface="Symbol"/>
                <a:cs typeface="Symbol"/>
              </a:rPr>
              <a:t></a:t>
            </a:r>
            <a:r>
              <a:rPr dirty="0" smtClean="0" sz="1650" spc="-254">
                <a:latin typeface="Times New Roman"/>
                <a:cs typeface="Times New Roman"/>
              </a:rPr>
              <a:t> </a:t>
            </a:r>
            <a:r>
              <a:rPr dirty="0" smtClean="0" sz="1750" spc="105">
                <a:latin typeface="Symbol"/>
                <a:cs typeface="Symbol"/>
              </a:rPr>
              <a:t></a:t>
            </a:r>
            <a:r>
              <a:rPr dirty="0" smtClean="0" baseline="43859" sz="1425" spc="22">
                <a:latin typeface="Times New Roman"/>
                <a:cs typeface="Times New Roman"/>
              </a:rPr>
              <a:t>2</a:t>
            </a:r>
            <a:r>
              <a:rPr dirty="0" smtClean="0" baseline="43859" sz="1425" spc="22">
                <a:latin typeface="Times New Roman"/>
                <a:cs typeface="Times New Roman"/>
              </a:rPr>
              <a:t> </a:t>
            </a:r>
            <a:r>
              <a:rPr dirty="0" smtClean="0" baseline="43859" sz="1425" spc="-52">
                <a:latin typeface="Times New Roman"/>
                <a:cs typeface="Times New Roman"/>
              </a:rPr>
              <a:t> </a:t>
            </a:r>
            <a:r>
              <a:rPr dirty="0" smtClean="0" sz="1650" spc="25">
                <a:latin typeface="Symbol"/>
                <a:cs typeface="Symbol"/>
              </a:rPr>
              <a:t></a:t>
            </a:r>
            <a:r>
              <a:rPr dirty="0" smtClean="0" sz="1650" spc="165">
                <a:latin typeface="Times New Roman"/>
                <a:cs typeface="Times New Roman"/>
              </a:rPr>
              <a:t> </a:t>
            </a:r>
            <a:r>
              <a:rPr dirty="0" smtClean="0" sz="1650" spc="5" i="1">
                <a:latin typeface="Times New Roman"/>
                <a:cs typeface="Times New Roman"/>
              </a:rPr>
              <a:t>j</a:t>
            </a:r>
            <a:r>
              <a:rPr dirty="0" smtClean="0" sz="1750" spc="-40">
                <a:latin typeface="Symbol"/>
                <a:cs typeface="Symbol"/>
              </a:rPr>
              <a:t></a:t>
            </a:r>
            <a:endParaRPr sz="1750">
              <a:latin typeface="Symbol"/>
              <a:cs typeface="Symbo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877273" y="7458462"/>
            <a:ext cx="761365" cy="2768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75" i="1">
                <a:latin typeface="Times New Roman"/>
                <a:cs typeface="Times New Roman"/>
              </a:rPr>
              <a:t>G</a:t>
            </a:r>
            <a:r>
              <a:rPr dirty="0" smtClean="0" sz="1650" spc="15">
                <a:latin typeface="Times New Roman"/>
                <a:cs typeface="Times New Roman"/>
              </a:rPr>
              <a:t>(</a:t>
            </a:r>
            <a:r>
              <a:rPr dirty="0" smtClean="0" sz="1650" spc="-65">
                <a:latin typeface="Times New Roman"/>
                <a:cs typeface="Times New Roman"/>
              </a:rPr>
              <a:t> </a:t>
            </a:r>
            <a:r>
              <a:rPr dirty="0" smtClean="0" sz="1650" spc="0" i="1">
                <a:latin typeface="Times New Roman"/>
                <a:cs typeface="Times New Roman"/>
              </a:rPr>
              <a:t>j</a:t>
            </a:r>
            <a:r>
              <a:rPr dirty="0" smtClean="0" sz="1750" spc="45">
                <a:latin typeface="Symbol"/>
                <a:cs typeface="Symbol"/>
              </a:rPr>
              <a:t></a:t>
            </a:r>
            <a:r>
              <a:rPr dirty="0" smtClean="0" sz="1650" spc="15">
                <a:latin typeface="Times New Roman"/>
                <a:cs typeface="Times New Roman"/>
              </a:rPr>
              <a:t>)</a:t>
            </a:r>
            <a:r>
              <a:rPr dirty="0" smtClean="0" sz="1650" spc="-45">
                <a:latin typeface="Times New Roman"/>
                <a:cs typeface="Times New Roman"/>
              </a:rPr>
              <a:t> </a:t>
            </a:r>
            <a:r>
              <a:rPr dirty="0" smtClean="0" sz="1650" spc="25">
                <a:latin typeface="Symbol"/>
                <a:cs typeface="Symbol"/>
              </a:rPr>
              <a:t>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4484709" y="7654655"/>
            <a:ext cx="619927" cy="0"/>
          </a:xfrm>
          <a:custGeom>
            <a:avLst/>
            <a:gdLst/>
            <a:ahLst/>
            <a:cxnLst/>
            <a:rect l="l" t="t" r="r" b="b"/>
            <a:pathLst>
              <a:path w="619927" h="0">
                <a:moveTo>
                  <a:pt x="0" y="0"/>
                </a:moveTo>
                <a:lnTo>
                  <a:pt x="619927" y="0"/>
                </a:lnTo>
              </a:path>
            </a:pathLst>
          </a:custGeom>
          <a:ln w="789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9" name="object 39"/>
          <p:cNvSpPr/>
          <p:nvPr/>
        </p:nvSpPr>
        <p:spPr>
          <a:xfrm>
            <a:off x="5405149" y="7654655"/>
            <a:ext cx="619927" cy="0"/>
          </a:xfrm>
          <a:custGeom>
            <a:avLst/>
            <a:gdLst/>
            <a:ahLst/>
            <a:cxnLst/>
            <a:rect l="l" t="t" r="r" b="b"/>
            <a:pathLst>
              <a:path w="619927" h="0">
                <a:moveTo>
                  <a:pt x="0" y="0"/>
                </a:moveTo>
                <a:lnTo>
                  <a:pt x="619927" y="0"/>
                </a:lnTo>
              </a:path>
            </a:pathLst>
          </a:custGeom>
          <a:ln w="789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5393709" y="7654352"/>
            <a:ext cx="617220" cy="2457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50" spc="100">
                <a:latin typeface="Symbol"/>
                <a:cs typeface="Symbol"/>
              </a:rPr>
              <a:t></a:t>
            </a:r>
            <a:r>
              <a:rPr dirty="0" smtClean="0" baseline="42483" sz="1275" spc="30">
                <a:latin typeface="Times New Roman"/>
                <a:cs typeface="Times New Roman"/>
              </a:rPr>
              <a:t>4</a:t>
            </a:r>
            <a:r>
              <a:rPr dirty="0" smtClean="0" baseline="42483" sz="1275" spc="30">
                <a:latin typeface="Times New Roman"/>
                <a:cs typeface="Times New Roman"/>
              </a:rPr>
              <a:t> </a:t>
            </a:r>
            <a:r>
              <a:rPr dirty="0" smtClean="0" baseline="42483" sz="1275" spc="-52">
                <a:latin typeface="Times New Roman"/>
                <a:cs typeface="Times New Roman"/>
              </a:rPr>
              <a:t> </a:t>
            </a:r>
            <a:r>
              <a:rPr dirty="0" smtClean="0" sz="1500" spc="15">
                <a:latin typeface="Symbol"/>
                <a:cs typeface="Symbol"/>
              </a:rPr>
              <a:t></a:t>
            </a:r>
            <a:r>
              <a:rPr dirty="0" smtClean="0" sz="1500" spc="-210">
                <a:latin typeface="Times New Roman"/>
                <a:cs typeface="Times New Roman"/>
              </a:rPr>
              <a:t> </a:t>
            </a:r>
            <a:r>
              <a:rPr dirty="0" smtClean="0" sz="1550" spc="100">
                <a:latin typeface="Symbol"/>
                <a:cs typeface="Symbol"/>
              </a:rPr>
              <a:t></a:t>
            </a:r>
            <a:r>
              <a:rPr dirty="0" smtClean="0" baseline="42483" sz="1275" spc="30">
                <a:latin typeface="Times New Roman"/>
                <a:cs typeface="Times New Roman"/>
              </a:rPr>
              <a:t>2</a:t>
            </a:r>
            <a:endParaRPr baseline="42483" sz="1275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4473160" y="7654352"/>
            <a:ext cx="617855" cy="2457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50" spc="105">
                <a:latin typeface="Symbol"/>
                <a:cs typeface="Symbol"/>
              </a:rPr>
              <a:t></a:t>
            </a:r>
            <a:r>
              <a:rPr dirty="0" smtClean="0" baseline="42483" sz="1275" spc="30">
                <a:latin typeface="Times New Roman"/>
                <a:cs typeface="Times New Roman"/>
              </a:rPr>
              <a:t>4</a:t>
            </a:r>
            <a:r>
              <a:rPr dirty="0" smtClean="0" baseline="42483" sz="1275" spc="30">
                <a:latin typeface="Times New Roman"/>
                <a:cs typeface="Times New Roman"/>
              </a:rPr>
              <a:t> </a:t>
            </a:r>
            <a:r>
              <a:rPr dirty="0" smtClean="0" baseline="42483" sz="1275" spc="-52">
                <a:latin typeface="Times New Roman"/>
                <a:cs typeface="Times New Roman"/>
              </a:rPr>
              <a:t> </a:t>
            </a:r>
            <a:r>
              <a:rPr dirty="0" smtClean="0" sz="1500" spc="15">
                <a:latin typeface="Symbol"/>
                <a:cs typeface="Symbol"/>
              </a:rPr>
              <a:t></a:t>
            </a:r>
            <a:r>
              <a:rPr dirty="0" smtClean="0" sz="1500" spc="-210">
                <a:latin typeface="Times New Roman"/>
                <a:cs typeface="Times New Roman"/>
              </a:rPr>
              <a:t> </a:t>
            </a:r>
            <a:r>
              <a:rPr dirty="0" smtClean="0" sz="1550" spc="105">
                <a:latin typeface="Symbol"/>
                <a:cs typeface="Symbol"/>
              </a:rPr>
              <a:t></a:t>
            </a:r>
            <a:r>
              <a:rPr dirty="0" smtClean="0" baseline="42483" sz="1275" spc="30">
                <a:latin typeface="Times New Roman"/>
                <a:cs typeface="Times New Roman"/>
              </a:rPr>
              <a:t>2</a:t>
            </a:r>
            <a:endParaRPr baseline="42483" sz="1275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609213" y="7385281"/>
            <a:ext cx="357505" cy="2457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00" spc="15">
                <a:latin typeface="Symbol"/>
                <a:cs typeface="Symbol"/>
              </a:rPr>
              <a:t></a:t>
            </a:r>
            <a:r>
              <a:rPr dirty="0" smtClean="0" sz="1500" spc="-235">
                <a:latin typeface="Times New Roman"/>
                <a:cs typeface="Times New Roman"/>
              </a:rPr>
              <a:t> </a:t>
            </a:r>
            <a:r>
              <a:rPr dirty="0" smtClean="0" sz="1550" spc="105">
                <a:latin typeface="Symbol"/>
                <a:cs typeface="Symbol"/>
              </a:rPr>
              <a:t></a:t>
            </a:r>
            <a:r>
              <a:rPr dirty="0" smtClean="0" baseline="42483" sz="1275" spc="30">
                <a:latin typeface="Times New Roman"/>
                <a:cs typeface="Times New Roman"/>
              </a:rPr>
              <a:t>2</a:t>
            </a:r>
            <a:endParaRPr baseline="42483" sz="1275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766761" y="7505157"/>
            <a:ext cx="686435" cy="2470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00" spc="60" i="1">
                <a:latin typeface="Times New Roman"/>
                <a:cs typeface="Times New Roman"/>
              </a:rPr>
              <a:t>G</a:t>
            </a:r>
            <a:r>
              <a:rPr dirty="0" smtClean="0" sz="1500" spc="10">
                <a:latin typeface="Times New Roman"/>
                <a:cs typeface="Times New Roman"/>
              </a:rPr>
              <a:t>(</a:t>
            </a:r>
            <a:r>
              <a:rPr dirty="0" smtClean="0" sz="1500" spc="-70">
                <a:latin typeface="Times New Roman"/>
                <a:cs typeface="Times New Roman"/>
              </a:rPr>
              <a:t> </a:t>
            </a:r>
            <a:r>
              <a:rPr dirty="0" smtClean="0" sz="1500" spc="-5" i="1">
                <a:latin typeface="Times New Roman"/>
                <a:cs typeface="Times New Roman"/>
              </a:rPr>
              <a:t>j</a:t>
            </a:r>
            <a:r>
              <a:rPr dirty="0" smtClean="0" sz="1550" spc="45">
                <a:latin typeface="Symbol"/>
                <a:cs typeface="Symbol"/>
              </a:rPr>
              <a:t></a:t>
            </a:r>
            <a:r>
              <a:rPr dirty="0" smtClean="0" sz="1500" spc="10">
                <a:latin typeface="Times New Roman"/>
                <a:cs typeface="Times New Roman"/>
              </a:rPr>
              <a:t>)</a:t>
            </a:r>
            <a:r>
              <a:rPr dirty="0" smtClean="0" sz="1500" spc="-45">
                <a:latin typeface="Times New Roman"/>
                <a:cs typeface="Times New Roman"/>
              </a:rPr>
              <a:t> </a:t>
            </a:r>
            <a:r>
              <a:rPr dirty="0" smtClean="0" sz="1500" spc="15">
                <a:latin typeface="Symbol"/>
                <a:cs typeface="Symbol"/>
              </a:rPr>
              <a:t>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5628132" y="7385281"/>
            <a:ext cx="159385" cy="2457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50" spc="-25">
                <a:latin typeface="Symbol"/>
                <a:cs typeface="Symbol"/>
              </a:rPr>
              <a:t>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5130756" y="7511507"/>
            <a:ext cx="252729" cy="2406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00" spc="15">
                <a:latin typeface="Symbol"/>
                <a:cs typeface="Symbol"/>
              </a:rPr>
              <a:t></a:t>
            </a:r>
            <a:r>
              <a:rPr dirty="0" smtClean="0" sz="1500" spc="140">
                <a:latin typeface="Times New Roman"/>
                <a:cs typeface="Times New Roman"/>
              </a:rPr>
              <a:t> </a:t>
            </a:r>
            <a:r>
              <a:rPr dirty="0" smtClean="0" sz="1500" spc="5" i="1">
                <a:latin typeface="Times New Roman"/>
                <a:cs typeface="Times New Roman"/>
              </a:rPr>
              <a:t>j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2306150" y="8367679"/>
            <a:ext cx="549515" cy="0"/>
          </a:xfrm>
          <a:custGeom>
            <a:avLst/>
            <a:gdLst/>
            <a:ahLst/>
            <a:cxnLst/>
            <a:rect l="l" t="t" r="r" b="b"/>
            <a:pathLst>
              <a:path w="549515" h="0">
                <a:moveTo>
                  <a:pt x="0" y="0"/>
                </a:moveTo>
                <a:lnTo>
                  <a:pt x="549515" y="0"/>
                </a:lnTo>
              </a:path>
            </a:pathLst>
          </a:custGeom>
          <a:ln w="809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7" name="object 47"/>
          <p:cNvSpPr/>
          <p:nvPr/>
        </p:nvSpPr>
        <p:spPr>
          <a:xfrm>
            <a:off x="3211387" y="8367679"/>
            <a:ext cx="863021" cy="0"/>
          </a:xfrm>
          <a:custGeom>
            <a:avLst/>
            <a:gdLst/>
            <a:ahLst/>
            <a:cxnLst/>
            <a:rect l="l" t="t" r="r" b="b"/>
            <a:pathLst>
              <a:path w="863021" h="0">
                <a:moveTo>
                  <a:pt x="0" y="0"/>
                </a:moveTo>
                <a:lnTo>
                  <a:pt x="863021" y="0"/>
                </a:lnTo>
              </a:path>
            </a:pathLst>
          </a:custGeom>
          <a:ln w="809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8" name="object 48"/>
          <p:cNvSpPr txBox="1"/>
          <p:nvPr/>
        </p:nvSpPr>
        <p:spPr>
          <a:xfrm>
            <a:off x="3199601" y="8359685"/>
            <a:ext cx="878840" cy="2609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195">
                <a:latin typeface="Symbol"/>
                <a:cs typeface="Symbol"/>
              </a:rPr>
              <a:t></a:t>
            </a:r>
            <a:r>
              <a:rPr dirty="0" smtClean="0" sz="1500" spc="25">
                <a:latin typeface="Times New Roman"/>
                <a:cs typeface="Times New Roman"/>
              </a:rPr>
              <a:t>(</a:t>
            </a:r>
            <a:r>
              <a:rPr dirty="0" smtClean="0" sz="1650" spc="110">
                <a:latin typeface="Symbol"/>
                <a:cs typeface="Symbol"/>
              </a:rPr>
              <a:t></a:t>
            </a:r>
            <a:r>
              <a:rPr dirty="0" smtClean="0" sz="1650" spc="-260">
                <a:latin typeface="Times New Roman"/>
                <a:cs typeface="Times New Roman"/>
              </a:rPr>
              <a:t> </a:t>
            </a:r>
            <a:r>
              <a:rPr dirty="0" smtClean="0" baseline="43209" sz="1350" spc="112">
                <a:latin typeface="Times New Roman"/>
                <a:cs typeface="Times New Roman"/>
              </a:rPr>
              <a:t>2</a:t>
            </a:r>
            <a:r>
              <a:rPr dirty="0" smtClean="0" baseline="43209" sz="1350" spc="112">
                <a:latin typeface="Times New Roman"/>
                <a:cs typeface="Times New Roman"/>
              </a:rPr>
              <a:t> </a:t>
            </a:r>
            <a:r>
              <a:rPr dirty="0" smtClean="0" baseline="43209" sz="1350" spc="22">
                <a:latin typeface="Times New Roman"/>
                <a:cs typeface="Times New Roman"/>
              </a:rPr>
              <a:t> </a:t>
            </a:r>
            <a:r>
              <a:rPr dirty="0" smtClean="0" sz="1500" spc="280">
                <a:latin typeface="Symbol"/>
                <a:cs typeface="Symbol"/>
              </a:rPr>
              <a:t></a:t>
            </a:r>
            <a:r>
              <a:rPr dirty="0" smtClean="0" sz="1500" spc="-5">
                <a:latin typeface="Times New Roman"/>
                <a:cs typeface="Times New Roman"/>
              </a:rPr>
              <a:t>1</a:t>
            </a:r>
            <a:r>
              <a:rPr dirty="0" smtClean="0" sz="1500" spc="100">
                <a:latin typeface="Times New Roman"/>
                <a:cs typeface="Times New Roman"/>
              </a:rPr>
              <a:t>)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54" name="object 5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55" name="object 5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21</a:t>
            </a:fld>
            <a:endParaRPr sz="1100">
              <a:latin typeface="Cambria"/>
              <a:cs typeface="Cambria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3573913" y="8102810"/>
            <a:ext cx="140970" cy="2419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00" spc="155">
                <a:latin typeface="Times New Roman"/>
                <a:cs typeface="Times New Roman"/>
              </a:rPr>
              <a:t>1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2294345" y="8359685"/>
            <a:ext cx="586105" cy="2609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110">
                <a:latin typeface="Symbol"/>
                <a:cs typeface="Symbol"/>
              </a:rPr>
              <a:t></a:t>
            </a:r>
            <a:r>
              <a:rPr dirty="0" smtClean="0" sz="1650" spc="-260">
                <a:latin typeface="Times New Roman"/>
                <a:cs typeface="Times New Roman"/>
              </a:rPr>
              <a:t> </a:t>
            </a:r>
            <a:r>
              <a:rPr dirty="0" smtClean="0" baseline="43209" sz="1350" spc="112">
                <a:latin typeface="Times New Roman"/>
                <a:cs typeface="Times New Roman"/>
              </a:rPr>
              <a:t>2</a:t>
            </a:r>
            <a:r>
              <a:rPr dirty="0" smtClean="0" baseline="43209" sz="1350" spc="112">
                <a:latin typeface="Times New Roman"/>
                <a:cs typeface="Times New Roman"/>
              </a:rPr>
              <a:t> </a:t>
            </a:r>
            <a:r>
              <a:rPr dirty="0" smtClean="0" baseline="43209" sz="1350" spc="22">
                <a:latin typeface="Times New Roman"/>
                <a:cs typeface="Times New Roman"/>
              </a:rPr>
              <a:t> </a:t>
            </a:r>
            <a:r>
              <a:rPr dirty="0" smtClean="0" sz="1500" spc="280">
                <a:latin typeface="Symbol"/>
                <a:cs typeface="Symbol"/>
              </a:rPr>
              <a:t></a:t>
            </a:r>
            <a:r>
              <a:rPr dirty="0" smtClean="0" sz="1500" spc="155">
                <a:latin typeface="Times New Roman"/>
                <a:cs typeface="Times New Roman"/>
              </a:rPr>
              <a:t>1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2455377" y="8102810"/>
            <a:ext cx="278130" cy="2419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00" spc="160">
                <a:latin typeface="Symbol"/>
                <a:cs typeface="Symbol"/>
              </a:rPr>
              <a:t></a:t>
            </a:r>
            <a:r>
              <a:rPr dirty="0" smtClean="0" sz="1500" spc="155">
                <a:latin typeface="Times New Roman"/>
                <a:cs typeface="Times New Roman"/>
              </a:rPr>
              <a:t>1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1458255" y="8207081"/>
            <a:ext cx="807720" cy="2609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00" spc="275" i="1">
                <a:latin typeface="Times New Roman"/>
                <a:cs typeface="Times New Roman"/>
              </a:rPr>
              <a:t>G</a:t>
            </a:r>
            <a:r>
              <a:rPr dirty="0" smtClean="0" sz="1500" spc="100">
                <a:latin typeface="Times New Roman"/>
                <a:cs typeface="Times New Roman"/>
              </a:rPr>
              <a:t>(</a:t>
            </a:r>
            <a:r>
              <a:rPr dirty="0" smtClean="0" sz="1500" spc="-10">
                <a:latin typeface="Times New Roman"/>
                <a:cs typeface="Times New Roman"/>
              </a:rPr>
              <a:t> </a:t>
            </a:r>
            <a:r>
              <a:rPr dirty="0" smtClean="0" sz="1500" spc="75" i="1">
                <a:latin typeface="Times New Roman"/>
                <a:cs typeface="Times New Roman"/>
              </a:rPr>
              <a:t>j</a:t>
            </a:r>
            <a:r>
              <a:rPr dirty="0" smtClean="0" sz="1650" spc="195">
                <a:latin typeface="Symbol"/>
                <a:cs typeface="Symbol"/>
              </a:rPr>
              <a:t></a:t>
            </a:r>
            <a:r>
              <a:rPr dirty="0" smtClean="0" sz="1500" spc="100">
                <a:latin typeface="Times New Roman"/>
                <a:cs typeface="Times New Roman"/>
              </a:rPr>
              <a:t>)</a:t>
            </a:r>
            <a:r>
              <a:rPr dirty="0" smtClean="0" sz="1500" spc="15">
                <a:latin typeface="Times New Roman"/>
                <a:cs typeface="Times New Roman"/>
              </a:rPr>
              <a:t> </a:t>
            </a:r>
            <a:r>
              <a:rPr dirty="0" smtClean="0" sz="1500" spc="170">
                <a:latin typeface="Symbol"/>
                <a:cs typeface="Symbol"/>
              </a:rPr>
              <a:t>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2888445" y="8226131"/>
            <a:ext cx="294640" cy="2419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00" spc="80">
                <a:latin typeface="Symbol"/>
                <a:cs typeface="Symbol"/>
              </a:rPr>
              <a:t></a:t>
            </a:r>
            <a:r>
              <a:rPr dirty="0" smtClean="0" sz="1500" spc="80">
                <a:latin typeface="Times New Roman"/>
                <a:cs typeface="Times New Roman"/>
              </a:rPr>
              <a:t> </a:t>
            </a:r>
            <a:r>
              <a:rPr dirty="0" smtClean="0" sz="1500" spc="-140">
                <a:latin typeface="Times New Roman"/>
                <a:cs typeface="Times New Roman"/>
              </a:rPr>
              <a:t> </a:t>
            </a:r>
            <a:r>
              <a:rPr dirty="0" smtClean="0" sz="1500" spc="85" i="1">
                <a:latin typeface="Times New Roman"/>
                <a:cs typeface="Times New Roman"/>
              </a:rPr>
              <a:t>j</a:t>
            </a:r>
            <a:endParaRPr sz="15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51104"/>
            <a:ext cx="51371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15">
                <a:latin typeface="Cambria"/>
                <a:cs typeface="Cambria"/>
              </a:rPr>
              <a:t>C</a:t>
            </a:r>
            <a:r>
              <a:rPr dirty="0" smtClean="0" sz="1200" spc="0">
                <a:latin typeface="Cambria"/>
                <a:cs typeface="Cambria"/>
              </a:rPr>
              <a:t>ont</a:t>
            </a:r>
            <a:r>
              <a:rPr dirty="0" smtClean="0" sz="1200" spc="-10">
                <a:latin typeface="Cambria"/>
                <a:cs typeface="Cambria"/>
              </a:rPr>
              <a:t>r</a:t>
            </a:r>
            <a:r>
              <a:rPr dirty="0" smtClean="0" sz="1200" spc="0">
                <a:latin typeface="Cambria"/>
                <a:cs typeface="Cambria"/>
              </a:rPr>
              <a:t>ol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64528" y="451104"/>
            <a:ext cx="39941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Cambria"/>
                <a:cs typeface="Cambria"/>
              </a:rPr>
              <a:t>Lec.</a:t>
            </a:r>
            <a:r>
              <a:rPr dirty="0" smtClean="0" sz="1200" spc="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5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30351" y="686562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530351" y="653795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530351" y="921760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530351" y="925037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411480" y="1051560"/>
            <a:ext cx="602284" cy="27686"/>
          </a:xfrm>
          <a:custGeom>
            <a:avLst/>
            <a:gdLst/>
            <a:ahLst/>
            <a:cxnLst/>
            <a:rect l="l" t="t" r="r" b="b"/>
            <a:pathLst>
              <a:path w="602284" h="27686">
                <a:moveTo>
                  <a:pt x="0" y="27686"/>
                </a:moveTo>
                <a:lnTo>
                  <a:pt x="602284" y="27686"/>
                </a:lnTo>
                <a:lnTo>
                  <a:pt x="602284" y="0"/>
                </a:lnTo>
                <a:lnTo>
                  <a:pt x="0" y="0"/>
                </a:lnTo>
                <a:lnTo>
                  <a:pt x="0" y="27686"/>
                </a:lnTo>
                <a:close/>
              </a:path>
            </a:pathLst>
          </a:custGeom>
          <a:solidFill>
            <a:srgbClr val="F7954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411480" y="1079246"/>
            <a:ext cx="137160" cy="323088"/>
          </a:xfrm>
          <a:custGeom>
            <a:avLst/>
            <a:gdLst/>
            <a:ahLst/>
            <a:cxnLst/>
            <a:rect l="l" t="t" r="r" b="b"/>
            <a:pathLst>
              <a:path w="137160" h="323088">
                <a:moveTo>
                  <a:pt x="0" y="323088"/>
                </a:moveTo>
                <a:lnTo>
                  <a:pt x="137160" y="323088"/>
                </a:lnTo>
                <a:lnTo>
                  <a:pt x="137160" y="0"/>
                </a:lnTo>
                <a:lnTo>
                  <a:pt x="0" y="0"/>
                </a:lnTo>
                <a:lnTo>
                  <a:pt x="0" y="323088"/>
                </a:lnTo>
                <a:close/>
              </a:path>
            </a:pathLst>
          </a:custGeom>
          <a:solidFill>
            <a:srgbClr val="F7954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876604" y="1079246"/>
            <a:ext cx="137159" cy="323088"/>
          </a:xfrm>
          <a:custGeom>
            <a:avLst/>
            <a:gdLst/>
            <a:ahLst/>
            <a:cxnLst/>
            <a:rect l="l" t="t" r="r" b="b"/>
            <a:pathLst>
              <a:path w="137159" h="323088">
                <a:moveTo>
                  <a:pt x="0" y="323088"/>
                </a:moveTo>
                <a:lnTo>
                  <a:pt x="137159" y="323088"/>
                </a:lnTo>
                <a:lnTo>
                  <a:pt x="137159" y="0"/>
                </a:lnTo>
                <a:lnTo>
                  <a:pt x="0" y="0"/>
                </a:lnTo>
                <a:lnTo>
                  <a:pt x="0" y="323088"/>
                </a:lnTo>
                <a:close/>
              </a:path>
            </a:pathLst>
          </a:custGeom>
          <a:solidFill>
            <a:srgbClr val="F7954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411480" y="1402333"/>
            <a:ext cx="602284" cy="27432"/>
          </a:xfrm>
          <a:custGeom>
            <a:avLst/>
            <a:gdLst/>
            <a:ahLst/>
            <a:cxnLst/>
            <a:rect l="l" t="t" r="r" b="b"/>
            <a:pathLst>
              <a:path w="602284" h="27432">
                <a:moveTo>
                  <a:pt x="0" y="27432"/>
                </a:moveTo>
                <a:lnTo>
                  <a:pt x="602284" y="27432"/>
                </a:lnTo>
                <a:lnTo>
                  <a:pt x="602284" y="0"/>
                </a:lnTo>
                <a:lnTo>
                  <a:pt x="0" y="0"/>
                </a:lnTo>
                <a:lnTo>
                  <a:pt x="0" y="27432"/>
                </a:lnTo>
                <a:close/>
              </a:path>
            </a:pathLst>
          </a:custGeom>
          <a:solidFill>
            <a:srgbClr val="F7954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548640" y="1079246"/>
            <a:ext cx="327964" cy="323088"/>
          </a:xfrm>
          <a:custGeom>
            <a:avLst/>
            <a:gdLst/>
            <a:ahLst/>
            <a:cxnLst/>
            <a:rect l="l" t="t" r="r" b="b"/>
            <a:pathLst>
              <a:path w="327964" h="323088">
                <a:moveTo>
                  <a:pt x="0" y="323088"/>
                </a:moveTo>
                <a:lnTo>
                  <a:pt x="327964" y="323088"/>
                </a:lnTo>
                <a:lnTo>
                  <a:pt x="327964" y="0"/>
                </a:lnTo>
                <a:lnTo>
                  <a:pt x="0" y="0"/>
                </a:lnTo>
                <a:lnTo>
                  <a:pt x="0" y="323088"/>
                </a:lnTo>
                <a:close/>
              </a:path>
            </a:pathLst>
          </a:custGeom>
          <a:solidFill>
            <a:srgbClr val="F7954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535940" y="1072133"/>
            <a:ext cx="126364" cy="1879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b="1">
                <a:latin typeface="Calibri"/>
                <a:cs typeface="Calibri"/>
              </a:rPr>
              <a:t>ω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013764" y="1051560"/>
            <a:ext cx="807720" cy="27686"/>
          </a:xfrm>
          <a:custGeom>
            <a:avLst/>
            <a:gdLst/>
            <a:ahLst/>
            <a:cxnLst/>
            <a:rect l="l" t="t" r="r" b="b"/>
            <a:pathLst>
              <a:path w="807720" h="27686">
                <a:moveTo>
                  <a:pt x="0" y="27686"/>
                </a:moveTo>
                <a:lnTo>
                  <a:pt x="807720" y="27686"/>
                </a:lnTo>
                <a:lnTo>
                  <a:pt x="807720" y="0"/>
                </a:lnTo>
                <a:lnTo>
                  <a:pt x="0" y="0"/>
                </a:lnTo>
                <a:lnTo>
                  <a:pt x="0" y="27686"/>
                </a:lnTo>
                <a:close/>
              </a:path>
            </a:pathLst>
          </a:custGeom>
          <a:solidFill>
            <a:srgbClr val="F7954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1013764" y="1079246"/>
            <a:ext cx="137159" cy="323088"/>
          </a:xfrm>
          <a:custGeom>
            <a:avLst/>
            <a:gdLst/>
            <a:ahLst/>
            <a:cxnLst/>
            <a:rect l="l" t="t" r="r" b="b"/>
            <a:pathLst>
              <a:path w="137159" h="323088">
                <a:moveTo>
                  <a:pt x="0" y="323088"/>
                </a:moveTo>
                <a:lnTo>
                  <a:pt x="137159" y="323088"/>
                </a:lnTo>
                <a:lnTo>
                  <a:pt x="137159" y="0"/>
                </a:lnTo>
                <a:lnTo>
                  <a:pt x="0" y="0"/>
                </a:lnTo>
                <a:lnTo>
                  <a:pt x="0" y="323088"/>
                </a:lnTo>
                <a:close/>
              </a:path>
            </a:pathLst>
          </a:custGeom>
          <a:solidFill>
            <a:srgbClr val="F7954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1684273" y="1079246"/>
            <a:ext cx="137160" cy="323088"/>
          </a:xfrm>
          <a:custGeom>
            <a:avLst/>
            <a:gdLst/>
            <a:ahLst/>
            <a:cxnLst/>
            <a:rect l="l" t="t" r="r" b="b"/>
            <a:pathLst>
              <a:path w="137160" h="323088">
                <a:moveTo>
                  <a:pt x="0" y="323088"/>
                </a:moveTo>
                <a:lnTo>
                  <a:pt x="137160" y="323088"/>
                </a:lnTo>
                <a:lnTo>
                  <a:pt x="137160" y="0"/>
                </a:lnTo>
                <a:lnTo>
                  <a:pt x="0" y="0"/>
                </a:lnTo>
                <a:lnTo>
                  <a:pt x="0" y="323088"/>
                </a:lnTo>
                <a:close/>
              </a:path>
            </a:pathLst>
          </a:custGeom>
          <a:solidFill>
            <a:srgbClr val="F7954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1013764" y="1402333"/>
            <a:ext cx="807720" cy="27432"/>
          </a:xfrm>
          <a:custGeom>
            <a:avLst/>
            <a:gdLst/>
            <a:ahLst/>
            <a:cxnLst/>
            <a:rect l="l" t="t" r="r" b="b"/>
            <a:pathLst>
              <a:path w="807720" h="27432">
                <a:moveTo>
                  <a:pt x="0" y="27432"/>
                </a:moveTo>
                <a:lnTo>
                  <a:pt x="807720" y="27432"/>
                </a:lnTo>
                <a:lnTo>
                  <a:pt x="807720" y="0"/>
                </a:lnTo>
                <a:lnTo>
                  <a:pt x="0" y="0"/>
                </a:lnTo>
                <a:lnTo>
                  <a:pt x="0" y="27432"/>
                </a:lnTo>
                <a:close/>
              </a:path>
            </a:pathLst>
          </a:custGeom>
          <a:solidFill>
            <a:srgbClr val="F7954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1150924" y="1079246"/>
            <a:ext cx="533400" cy="323088"/>
          </a:xfrm>
          <a:custGeom>
            <a:avLst/>
            <a:gdLst/>
            <a:ahLst/>
            <a:cxnLst/>
            <a:rect l="l" t="t" r="r" b="b"/>
            <a:pathLst>
              <a:path w="533400" h="323088">
                <a:moveTo>
                  <a:pt x="0" y="323088"/>
                </a:moveTo>
                <a:lnTo>
                  <a:pt x="533400" y="323088"/>
                </a:lnTo>
                <a:lnTo>
                  <a:pt x="533400" y="0"/>
                </a:lnTo>
                <a:lnTo>
                  <a:pt x="0" y="0"/>
                </a:lnTo>
                <a:lnTo>
                  <a:pt x="0" y="323088"/>
                </a:lnTo>
                <a:close/>
              </a:path>
            </a:pathLst>
          </a:custGeom>
          <a:solidFill>
            <a:srgbClr val="F7954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138224" y="1072133"/>
            <a:ext cx="175895" cy="1879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b="1">
                <a:latin typeface="Calibri"/>
                <a:cs typeface="Calibri"/>
              </a:rPr>
              <a:t>Re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1821433" y="1051560"/>
            <a:ext cx="961948" cy="27686"/>
          </a:xfrm>
          <a:custGeom>
            <a:avLst/>
            <a:gdLst/>
            <a:ahLst/>
            <a:cxnLst/>
            <a:rect l="l" t="t" r="r" b="b"/>
            <a:pathLst>
              <a:path w="961948" h="27686">
                <a:moveTo>
                  <a:pt x="0" y="27686"/>
                </a:moveTo>
                <a:lnTo>
                  <a:pt x="961948" y="27686"/>
                </a:lnTo>
                <a:lnTo>
                  <a:pt x="961948" y="0"/>
                </a:lnTo>
                <a:lnTo>
                  <a:pt x="0" y="0"/>
                </a:lnTo>
                <a:lnTo>
                  <a:pt x="0" y="27686"/>
                </a:lnTo>
                <a:close/>
              </a:path>
            </a:pathLst>
          </a:custGeom>
          <a:solidFill>
            <a:srgbClr val="F7954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1821433" y="1079246"/>
            <a:ext cx="137160" cy="323088"/>
          </a:xfrm>
          <a:custGeom>
            <a:avLst/>
            <a:gdLst/>
            <a:ahLst/>
            <a:cxnLst/>
            <a:rect l="l" t="t" r="r" b="b"/>
            <a:pathLst>
              <a:path w="137160" h="323088">
                <a:moveTo>
                  <a:pt x="0" y="323088"/>
                </a:moveTo>
                <a:lnTo>
                  <a:pt x="137160" y="323088"/>
                </a:lnTo>
                <a:lnTo>
                  <a:pt x="137160" y="0"/>
                </a:lnTo>
                <a:lnTo>
                  <a:pt x="0" y="0"/>
                </a:lnTo>
                <a:lnTo>
                  <a:pt x="0" y="323088"/>
                </a:lnTo>
                <a:close/>
              </a:path>
            </a:pathLst>
          </a:custGeom>
          <a:solidFill>
            <a:srgbClr val="F7954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2646298" y="1079246"/>
            <a:ext cx="137160" cy="323088"/>
          </a:xfrm>
          <a:custGeom>
            <a:avLst/>
            <a:gdLst/>
            <a:ahLst/>
            <a:cxnLst/>
            <a:rect l="l" t="t" r="r" b="b"/>
            <a:pathLst>
              <a:path w="137160" h="323088">
                <a:moveTo>
                  <a:pt x="0" y="323088"/>
                </a:moveTo>
                <a:lnTo>
                  <a:pt x="137160" y="323088"/>
                </a:lnTo>
                <a:lnTo>
                  <a:pt x="137160" y="0"/>
                </a:lnTo>
                <a:lnTo>
                  <a:pt x="0" y="0"/>
                </a:lnTo>
                <a:lnTo>
                  <a:pt x="0" y="323088"/>
                </a:lnTo>
                <a:close/>
              </a:path>
            </a:pathLst>
          </a:custGeom>
          <a:solidFill>
            <a:srgbClr val="F7954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1821433" y="1402333"/>
            <a:ext cx="961948" cy="27432"/>
          </a:xfrm>
          <a:custGeom>
            <a:avLst/>
            <a:gdLst/>
            <a:ahLst/>
            <a:cxnLst/>
            <a:rect l="l" t="t" r="r" b="b"/>
            <a:pathLst>
              <a:path w="961948" h="27432">
                <a:moveTo>
                  <a:pt x="0" y="27432"/>
                </a:moveTo>
                <a:lnTo>
                  <a:pt x="961948" y="27432"/>
                </a:lnTo>
                <a:lnTo>
                  <a:pt x="961948" y="0"/>
                </a:lnTo>
                <a:lnTo>
                  <a:pt x="0" y="0"/>
                </a:lnTo>
                <a:lnTo>
                  <a:pt x="0" y="27432"/>
                </a:lnTo>
                <a:close/>
              </a:path>
            </a:pathLst>
          </a:custGeom>
          <a:solidFill>
            <a:srgbClr val="F7954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1958594" y="1079246"/>
            <a:ext cx="687628" cy="323088"/>
          </a:xfrm>
          <a:custGeom>
            <a:avLst/>
            <a:gdLst/>
            <a:ahLst/>
            <a:cxnLst/>
            <a:rect l="l" t="t" r="r" b="b"/>
            <a:pathLst>
              <a:path w="687628" h="323088">
                <a:moveTo>
                  <a:pt x="0" y="323088"/>
                </a:moveTo>
                <a:lnTo>
                  <a:pt x="687628" y="323088"/>
                </a:lnTo>
                <a:lnTo>
                  <a:pt x="687628" y="0"/>
                </a:lnTo>
                <a:lnTo>
                  <a:pt x="0" y="0"/>
                </a:lnTo>
                <a:lnTo>
                  <a:pt x="0" y="323088"/>
                </a:lnTo>
                <a:close/>
              </a:path>
            </a:pathLst>
          </a:custGeom>
          <a:solidFill>
            <a:srgbClr val="F7954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1945894" y="1072133"/>
            <a:ext cx="178435" cy="1879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5" b="1">
                <a:latin typeface="Calibri"/>
                <a:cs typeface="Calibri"/>
              </a:rPr>
              <a:t>Im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411480" y="914400"/>
            <a:ext cx="602284" cy="137159"/>
          </a:xfrm>
          <a:custGeom>
            <a:avLst/>
            <a:gdLst/>
            <a:ahLst/>
            <a:cxnLst/>
            <a:rect l="l" t="t" r="r" b="b"/>
            <a:pathLst>
              <a:path w="602284" h="137159">
                <a:moveTo>
                  <a:pt x="0" y="137159"/>
                </a:moveTo>
                <a:lnTo>
                  <a:pt x="602284" y="137159"/>
                </a:lnTo>
                <a:lnTo>
                  <a:pt x="602284" y="0"/>
                </a:lnTo>
                <a:lnTo>
                  <a:pt x="0" y="0"/>
                </a:lnTo>
                <a:lnTo>
                  <a:pt x="0" y="137159"/>
                </a:lnTo>
                <a:close/>
              </a:path>
            </a:pathLst>
          </a:custGeom>
          <a:solidFill>
            <a:srgbClr val="F7954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1013764" y="914400"/>
            <a:ext cx="807720" cy="137159"/>
          </a:xfrm>
          <a:custGeom>
            <a:avLst/>
            <a:gdLst/>
            <a:ahLst/>
            <a:cxnLst/>
            <a:rect l="l" t="t" r="r" b="b"/>
            <a:pathLst>
              <a:path w="807720" h="137159">
                <a:moveTo>
                  <a:pt x="0" y="137159"/>
                </a:moveTo>
                <a:lnTo>
                  <a:pt x="807720" y="137159"/>
                </a:lnTo>
                <a:lnTo>
                  <a:pt x="807720" y="0"/>
                </a:lnTo>
                <a:lnTo>
                  <a:pt x="0" y="0"/>
                </a:lnTo>
                <a:lnTo>
                  <a:pt x="0" y="137159"/>
                </a:lnTo>
                <a:close/>
              </a:path>
            </a:pathLst>
          </a:custGeom>
          <a:solidFill>
            <a:srgbClr val="F7954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1821433" y="914400"/>
            <a:ext cx="961948" cy="137159"/>
          </a:xfrm>
          <a:custGeom>
            <a:avLst/>
            <a:gdLst/>
            <a:ahLst/>
            <a:cxnLst/>
            <a:rect l="l" t="t" r="r" b="b"/>
            <a:pathLst>
              <a:path w="961948" h="137159">
                <a:moveTo>
                  <a:pt x="0" y="137159"/>
                </a:moveTo>
                <a:lnTo>
                  <a:pt x="961948" y="137159"/>
                </a:lnTo>
                <a:lnTo>
                  <a:pt x="961948" y="0"/>
                </a:lnTo>
                <a:lnTo>
                  <a:pt x="0" y="0"/>
                </a:lnTo>
                <a:lnTo>
                  <a:pt x="0" y="137159"/>
                </a:lnTo>
                <a:close/>
              </a:path>
            </a:pathLst>
          </a:custGeom>
          <a:solidFill>
            <a:srgbClr val="F7954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411480" y="1429766"/>
            <a:ext cx="602284" cy="137159"/>
          </a:xfrm>
          <a:custGeom>
            <a:avLst/>
            <a:gdLst/>
            <a:ahLst/>
            <a:cxnLst/>
            <a:rect l="l" t="t" r="r" b="b"/>
            <a:pathLst>
              <a:path w="602284" h="137159">
                <a:moveTo>
                  <a:pt x="0" y="137159"/>
                </a:moveTo>
                <a:lnTo>
                  <a:pt x="602284" y="137159"/>
                </a:lnTo>
                <a:lnTo>
                  <a:pt x="602284" y="0"/>
                </a:lnTo>
                <a:lnTo>
                  <a:pt x="0" y="0"/>
                </a:lnTo>
                <a:lnTo>
                  <a:pt x="0" y="137159"/>
                </a:lnTo>
                <a:close/>
              </a:path>
            </a:pathLst>
          </a:custGeom>
          <a:solidFill>
            <a:srgbClr val="F7954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1013764" y="1429766"/>
            <a:ext cx="807720" cy="137159"/>
          </a:xfrm>
          <a:custGeom>
            <a:avLst/>
            <a:gdLst/>
            <a:ahLst/>
            <a:cxnLst/>
            <a:rect l="l" t="t" r="r" b="b"/>
            <a:pathLst>
              <a:path w="807720" h="137159">
                <a:moveTo>
                  <a:pt x="0" y="137159"/>
                </a:moveTo>
                <a:lnTo>
                  <a:pt x="807720" y="137159"/>
                </a:lnTo>
                <a:lnTo>
                  <a:pt x="807720" y="0"/>
                </a:lnTo>
                <a:lnTo>
                  <a:pt x="0" y="0"/>
                </a:lnTo>
                <a:lnTo>
                  <a:pt x="0" y="137159"/>
                </a:lnTo>
                <a:close/>
              </a:path>
            </a:pathLst>
          </a:custGeom>
          <a:solidFill>
            <a:srgbClr val="F7954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1821433" y="1429766"/>
            <a:ext cx="961948" cy="137159"/>
          </a:xfrm>
          <a:custGeom>
            <a:avLst/>
            <a:gdLst/>
            <a:ahLst/>
            <a:cxnLst/>
            <a:rect l="l" t="t" r="r" b="b"/>
            <a:pathLst>
              <a:path w="961948" h="137159">
                <a:moveTo>
                  <a:pt x="0" y="137159"/>
                </a:moveTo>
                <a:lnTo>
                  <a:pt x="961948" y="137159"/>
                </a:lnTo>
                <a:lnTo>
                  <a:pt x="961948" y="0"/>
                </a:lnTo>
                <a:lnTo>
                  <a:pt x="0" y="0"/>
                </a:lnTo>
                <a:lnTo>
                  <a:pt x="0" y="137159"/>
                </a:lnTo>
                <a:close/>
              </a:path>
            </a:pathLst>
          </a:custGeom>
          <a:solidFill>
            <a:srgbClr val="F7954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" name="object 32"/>
          <p:cNvSpPr/>
          <p:nvPr/>
        </p:nvSpPr>
        <p:spPr>
          <a:xfrm>
            <a:off x="411480" y="1566925"/>
            <a:ext cx="602284" cy="65531"/>
          </a:xfrm>
          <a:custGeom>
            <a:avLst/>
            <a:gdLst/>
            <a:ahLst/>
            <a:cxnLst/>
            <a:rect l="l" t="t" r="r" b="b"/>
            <a:pathLst>
              <a:path w="602284" h="65531">
                <a:moveTo>
                  <a:pt x="0" y="65531"/>
                </a:moveTo>
                <a:lnTo>
                  <a:pt x="602284" y="65531"/>
                </a:lnTo>
                <a:lnTo>
                  <a:pt x="602284" y="0"/>
                </a:lnTo>
                <a:lnTo>
                  <a:pt x="0" y="0"/>
                </a:lnTo>
                <a:lnTo>
                  <a:pt x="0" y="65531"/>
                </a:lnTo>
                <a:close/>
              </a:path>
            </a:pathLst>
          </a:custGeom>
          <a:solidFill>
            <a:srgbClr val="D0E2E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" name="object 33"/>
          <p:cNvSpPr/>
          <p:nvPr/>
        </p:nvSpPr>
        <p:spPr>
          <a:xfrm>
            <a:off x="434340" y="1632457"/>
            <a:ext cx="0" cy="323088"/>
          </a:xfrm>
          <a:custGeom>
            <a:avLst/>
            <a:gdLst/>
            <a:ahLst/>
            <a:cxnLst/>
            <a:rect l="l" t="t" r="r" b="b"/>
            <a:pathLst>
              <a:path w="0" h="323088">
                <a:moveTo>
                  <a:pt x="0" y="0"/>
                </a:moveTo>
                <a:lnTo>
                  <a:pt x="0" y="323088"/>
                </a:lnTo>
              </a:path>
            </a:pathLst>
          </a:custGeom>
          <a:ln w="46990">
            <a:solidFill>
              <a:srgbClr val="D0E2E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/>
          <p:nvPr/>
        </p:nvSpPr>
        <p:spPr>
          <a:xfrm>
            <a:off x="967409" y="1632457"/>
            <a:ext cx="46989" cy="323088"/>
          </a:xfrm>
          <a:custGeom>
            <a:avLst/>
            <a:gdLst/>
            <a:ahLst/>
            <a:cxnLst/>
            <a:rect l="l" t="t" r="r" b="b"/>
            <a:pathLst>
              <a:path w="46989" h="323088">
                <a:moveTo>
                  <a:pt x="0" y="323088"/>
                </a:moveTo>
                <a:lnTo>
                  <a:pt x="46989" y="323088"/>
                </a:lnTo>
                <a:lnTo>
                  <a:pt x="46989" y="0"/>
                </a:lnTo>
                <a:lnTo>
                  <a:pt x="0" y="0"/>
                </a:lnTo>
                <a:lnTo>
                  <a:pt x="0" y="323088"/>
                </a:lnTo>
                <a:close/>
              </a:path>
            </a:pathLst>
          </a:custGeom>
          <a:solidFill>
            <a:srgbClr val="D0E2E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" name="object 35"/>
          <p:cNvSpPr/>
          <p:nvPr/>
        </p:nvSpPr>
        <p:spPr>
          <a:xfrm>
            <a:off x="411480" y="1955545"/>
            <a:ext cx="602284" cy="65531"/>
          </a:xfrm>
          <a:custGeom>
            <a:avLst/>
            <a:gdLst/>
            <a:ahLst/>
            <a:cxnLst/>
            <a:rect l="l" t="t" r="r" b="b"/>
            <a:pathLst>
              <a:path w="602284" h="65531">
                <a:moveTo>
                  <a:pt x="0" y="65531"/>
                </a:moveTo>
                <a:lnTo>
                  <a:pt x="602284" y="65531"/>
                </a:lnTo>
                <a:lnTo>
                  <a:pt x="602284" y="0"/>
                </a:lnTo>
                <a:lnTo>
                  <a:pt x="0" y="0"/>
                </a:lnTo>
                <a:lnTo>
                  <a:pt x="0" y="65531"/>
                </a:lnTo>
                <a:close/>
              </a:path>
            </a:pathLst>
          </a:custGeom>
          <a:solidFill>
            <a:srgbClr val="D0E2E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6" name="object 36"/>
          <p:cNvSpPr/>
          <p:nvPr/>
        </p:nvSpPr>
        <p:spPr>
          <a:xfrm>
            <a:off x="457200" y="1632457"/>
            <a:ext cx="510844" cy="323088"/>
          </a:xfrm>
          <a:custGeom>
            <a:avLst/>
            <a:gdLst/>
            <a:ahLst/>
            <a:cxnLst/>
            <a:rect l="l" t="t" r="r" b="b"/>
            <a:pathLst>
              <a:path w="510844" h="323088">
                <a:moveTo>
                  <a:pt x="0" y="323088"/>
                </a:moveTo>
                <a:lnTo>
                  <a:pt x="510844" y="323088"/>
                </a:lnTo>
                <a:lnTo>
                  <a:pt x="510844" y="0"/>
                </a:lnTo>
                <a:lnTo>
                  <a:pt x="0" y="0"/>
                </a:lnTo>
                <a:lnTo>
                  <a:pt x="0" y="323088"/>
                </a:lnTo>
                <a:close/>
              </a:path>
            </a:pathLst>
          </a:custGeom>
          <a:solidFill>
            <a:srgbClr val="D0E2E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444500" y="1625345"/>
            <a:ext cx="96520" cy="1879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libri"/>
                <a:cs typeface="Calibri"/>
              </a:rPr>
              <a:t>0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1013764" y="1566925"/>
            <a:ext cx="807720" cy="65531"/>
          </a:xfrm>
          <a:custGeom>
            <a:avLst/>
            <a:gdLst/>
            <a:ahLst/>
            <a:cxnLst/>
            <a:rect l="l" t="t" r="r" b="b"/>
            <a:pathLst>
              <a:path w="807720" h="65531">
                <a:moveTo>
                  <a:pt x="0" y="65531"/>
                </a:moveTo>
                <a:lnTo>
                  <a:pt x="807720" y="65531"/>
                </a:lnTo>
                <a:lnTo>
                  <a:pt x="807720" y="0"/>
                </a:lnTo>
                <a:lnTo>
                  <a:pt x="0" y="0"/>
                </a:lnTo>
                <a:lnTo>
                  <a:pt x="0" y="65531"/>
                </a:lnTo>
                <a:close/>
              </a:path>
            </a:pathLst>
          </a:custGeom>
          <a:solidFill>
            <a:srgbClr val="D0E2E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9" name="object 39"/>
          <p:cNvSpPr/>
          <p:nvPr/>
        </p:nvSpPr>
        <p:spPr>
          <a:xfrm>
            <a:off x="1013129" y="1632457"/>
            <a:ext cx="46989" cy="323088"/>
          </a:xfrm>
          <a:custGeom>
            <a:avLst/>
            <a:gdLst/>
            <a:ahLst/>
            <a:cxnLst/>
            <a:rect l="l" t="t" r="r" b="b"/>
            <a:pathLst>
              <a:path w="46989" h="323088">
                <a:moveTo>
                  <a:pt x="0" y="323088"/>
                </a:moveTo>
                <a:lnTo>
                  <a:pt x="46989" y="323088"/>
                </a:lnTo>
                <a:lnTo>
                  <a:pt x="46989" y="0"/>
                </a:lnTo>
                <a:lnTo>
                  <a:pt x="0" y="0"/>
                </a:lnTo>
                <a:lnTo>
                  <a:pt x="0" y="323088"/>
                </a:lnTo>
                <a:close/>
              </a:path>
            </a:pathLst>
          </a:custGeom>
          <a:solidFill>
            <a:srgbClr val="D0E2E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" name="object 40"/>
          <p:cNvSpPr/>
          <p:nvPr/>
        </p:nvSpPr>
        <p:spPr>
          <a:xfrm>
            <a:off x="1775079" y="1632457"/>
            <a:ext cx="46989" cy="323088"/>
          </a:xfrm>
          <a:custGeom>
            <a:avLst/>
            <a:gdLst/>
            <a:ahLst/>
            <a:cxnLst/>
            <a:rect l="l" t="t" r="r" b="b"/>
            <a:pathLst>
              <a:path w="46989" h="323088">
                <a:moveTo>
                  <a:pt x="0" y="323088"/>
                </a:moveTo>
                <a:lnTo>
                  <a:pt x="46989" y="323088"/>
                </a:lnTo>
                <a:lnTo>
                  <a:pt x="46989" y="0"/>
                </a:lnTo>
                <a:lnTo>
                  <a:pt x="0" y="0"/>
                </a:lnTo>
                <a:lnTo>
                  <a:pt x="0" y="323088"/>
                </a:lnTo>
                <a:close/>
              </a:path>
            </a:pathLst>
          </a:custGeom>
          <a:solidFill>
            <a:srgbClr val="D0E2E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" name="object 41"/>
          <p:cNvSpPr/>
          <p:nvPr/>
        </p:nvSpPr>
        <p:spPr>
          <a:xfrm>
            <a:off x="1013764" y="1955545"/>
            <a:ext cx="807720" cy="65531"/>
          </a:xfrm>
          <a:custGeom>
            <a:avLst/>
            <a:gdLst/>
            <a:ahLst/>
            <a:cxnLst/>
            <a:rect l="l" t="t" r="r" b="b"/>
            <a:pathLst>
              <a:path w="807720" h="65531">
                <a:moveTo>
                  <a:pt x="0" y="65531"/>
                </a:moveTo>
                <a:lnTo>
                  <a:pt x="807720" y="65531"/>
                </a:lnTo>
                <a:lnTo>
                  <a:pt x="807720" y="0"/>
                </a:lnTo>
                <a:lnTo>
                  <a:pt x="0" y="0"/>
                </a:lnTo>
                <a:lnTo>
                  <a:pt x="0" y="65531"/>
                </a:lnTo>
                <a:close/>
              </a:path>
            </a:pathLst>
          </a:custGeom>
          <a:solidFill>
            <a:srgbClr val="D0E2E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2" name="object 42"/>
          <p:cNvSpPr/>
          <p:nvPr/>
        </p:nvSpPr>
        <p:spPr>
          <a:xfrm>
            <a:off x="1059484" y="1632457"/>
            <a:ext cx="716280" cy="323088"/>
          </a:xfrm>
          <a:custGeom>
            <a:avLst/>
            <a:gdLst/>
            <a:ahLst/>
            <a:cxnLst/>
            <a:rect l="l" t="t" r="r" b="b"/>
            <a:pathLst>
              <a:path w="716280" h="323088">
                <a:moveTo>
                  <a:pt x="0" y="323088"/>
                </a:moveTo>
                <a:lnTo>
                  <a:pt x="716280" y="323088"/>
                </a:lnTo>
                <a:lnTo>
                  <a:pt x="716280" y="0"/>
                </a:lnTo>
                <a:lnTo>
                  <a:pt x="0" y="0"/>
                </a:lnTo>
                <a:lnTo>
                  <a:pt x="0" y="323088"/>
                </a:lnTo>
                <a:close/>
              </a:path>
            </a:pathLst>
          </a:custGeom>
          <a:solidFill>
            <a:srgbClr val="D0E2E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" name="object 43"/>
          <p:cNvSpPr txBox="1"/>
          <p:nvPr/>
        </p:nvSpPr>
        <p:spPr>
          <a:xfrm>
            <a:off x="1046784" y="1625345"/>
            <a:ext cx="145415" cy="1879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libri"/>
                <a:cs typeface="Calibri"/>
              </a:rPr>
              <a:t>∞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1821433" y="1566925"/>
            <a:ext cx="961948" cy="65531"/>
          </a:xfrm>
          <a:custGeom>
            <a:avLst/>
            <a:gdLst/>
            <a:ahLst/>
            <a:cxnLst/>
            <a:rect l="l" t="t" r="r" b="b"/>
            <a:pathLst>
              <a:path w="961948" h="65531">
                <a:moveTo>
                  <a:pt x="0" y="65531"/>
                </a:moveTo>
                <a:lnTo>
                  <a:pt x="961948" y="65531"/>
                </a:lnTo>
                <a:lnTo>
                  <a:pt x="961948" y="0"/>
                </a:lnTo>
                <a:lnTo>
                  <a:pt x="0" y="0"/>
                </a:lnTo>
                <a:lnTo>
                  <a:pt x="0" y="65531"/>
                </a:lnTo>
                <a:close/>
              </a:path>
            </a:pathLst>
          </a:custGeom>
          <a:solidFill>
            <a:srgbClr val="D0E2E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5" name="object 45"/>
          <p:cNvSpPr/>
          <p:nvPr/>
        </p:nvSpPr>
        <p:spPr>
          <a:xfrm>
            <a:off x="1820798" y="1632457"/>
            <a:ext cx="46989" cy="323088"/>
          </a:xfrm>
          <a:custGeom>
            <a:avLst/>
            <a:gdLst/>
            <a:ahLst/>
            <a:cxnLst/>
            <a:rect l="l" t="t" r="r" b="b"/>
            <a:pathLst>
              <a:path w="46989" h="323088">
                <a:moveTo>
                  <a:pt x="0" y="323088"/>
                </a:moveTo>
                <a:lnTo>
                  <a:pt x="46989" y="323088"/>
                </a:lnTo>
                <a:lnTo>
                  <a:pt x="46989" y="0"/>
                </a:lnTo>
                <a:lnTo>
                  <a:pt x="0" y="0"/>
                </a:lnTo>
                <a:lnTo>
                  <a:pt x="0" y="323088"/>
                </a:lnTo>
                <a:close/>
              </a:path>
            </a:pathLst>
          </a:custGeom>
          <a:solidFill>
            <a:srgbClr val="D0E2E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6" name="object 46"/>
          <p:cNvSpPr/>
          <p:nvPr/>
        </p:nvSpPr>
        <p:spPr>
          <a:xfrm>
            <a:off x="2760598" y="1632457"/>
            <a:ext cx="0" cy="323088"/>
          </a:xfrm>
          <a:custGeom>
            <a:avLst/>
            <a:gdLst/>
            <a:ahLst/>
            <a:cxnLst/>
            <a:rect l="l" t="t" r="r" b="b"/>
            <a:pathLst>
              <a:path w="0" h="323088">
                <a:moveTo>
                  <a:pt x="0" y="0"/>
                </a:moveTo>
                <a:lnTo>
                  <a:pt x="0" y="323088"/>
                </a:lnTo>
              </a:path>
            </a:pathLst>
          </a:custGeom>
          <a:ln w="46989">
            <a:solidFill>
              <a:srgbClr val="D0E2E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7" name="object 47"/>
          <p:cNvSpPr/>
          <p:nvPr/>
        </p:nvSpPr>
        <p:spPr>
          <a:xfrm>
            <a:off x="1821433" y="1955545"/>
            <a:ext cx="961948" cy="65531"/>
          </a:xfrm>
          <a:custGeom>
            <a:avLst/>
            <a:gdLst/>
            <a:ahLst/>
            <a:cxnLst/>
            <a:rect l="l" t="t" r="r" b="b"/>
            <a:pathLst>
              <a:path w="961948" h="65531">
                <a:moveTo>
                  <a:pt x="0" y="65531"/>
                </a:moveTo>
                <a:lnTo>
                  <a:pt x="961948" y="65531"/>
                </a:lnTo>
                <a:lnTo>
                  <a:pt x="961948" y="0"/>
                </a:lnTo>
                <a:lnTo>
                  <a:pt x="0" y="0"/>
                </a:lnTo>
                <a:lnTo>
                  <a:pt x="0" y="65531"/>
                </a:lnTo>
                <a:close/>
              </a:path>
            </a:pathLst>
          </a:custGeom>
          <a:solidFill>
            <a:srgbClr val="D0E2E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8" name="object 48"/>
          <p:cNvSpPr/>
          <p:nvPr/>
        </p:nvSpPr>
        <p:spPr>
          <a:xfrm>
            <a:off x="1867154" y="1632457"/>
            <a:ext cx="870508" cy="323088"/>
          </a:xfrm>
          <a:custGeom>
            <a:avLst/>
            <a:gdLst/>
            <a:ahLst/>
            <a:cxnLst/>
            <a:rect l="l" t="t" r="r" b="b"/>
            <a:pathLst>
              <a:path w="870508" h="323088">
                <a:moveTo>
                  <a:pt x="0" y="323088"/>
                </a:moveTo>
                <a:lnTo>
                  <a:pt x="870508" y="323088"/>
                </a:lnTo>
                <a:lnTo>
                  <a:pt x="870508" y="0"/>
                </a:lnTo>
                <a:lnTo>
                  <a:pt x="0" y="0"/>
                </a:lnTo>
                <a:lnTo>
                  <a:pt x="0" y="323088"/>
                </a:lnTo>
                <a:close/>
              </a:path>
            </a:pathLst>
          </a:custGeom>
          <a:solidFill>
            <a:srgbClr val="D0E2E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" name="object 49"/>
          <p:cNvSpPr txBox="1"/>
          <p:nvPr/>
        </p:nvSpPr>
        <p:spPr>
          <a:xfrm>
            <a:off x="1854454" y="1625345"/>
            <a:ext cx="145415" cy="1879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libri"/>
                <a:cs typeface="Calibri"/>
              </a:rPr>
              <a:t>∞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411480" y="1589786"/>
            <a:ext cx="2371902" cy="0"/>
          </a:xfrm>
          <a:custGeom>
            <a:avLst/>
            <a:gdLst/>
            <a:ahLst/>
            <a:cxnLst/>
            <a:rect l="l" t="t" r="r" b="b"/>
            <a:pathLst>
              <a:path w="2371902" h="0">
                <a:moveTo>
                  <a:pt x="0" y="0"/>
                </a:moveTo>
                <a:lnTo>
                  <a:pt x="2371902" y="0"/>
                </a:lnTo>
              </a:path>
            </a:pathLst>
          </a:custGeom>
          <a:ln w="46990">
            <a:solidFill>
              <a:srgbClr val="D0E2E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" name="object 51"/>
          <p:cNvSpPr/>
          <p:nvPr/>
        </p:nvSpPr>
        <p:spPr>
          <a:xfrm>
            <a:off x="411480" y="1998217"/>
            <a:ext cx="2371902" cy="0"/>
          </a:xfrm>
          <a:custGeom>
            <a:avLst/>
            <a:gdLst/>
            <a:ahLst/>
            <a:cxnLst/>
            <a:rect l="l" t="t" r="r" b="b"/>
            <a:pathLst>
              <a:path w="2371902" h="0">
                <a:moveTo>
                  <a:pt x="0" y="0"/>
                </a:moveTo>
                <a:lnTo>
                  <a:pt x="2371902" y="0"/>
                </a:lnTo>
              </a:path>
            </a:pathLst>
          </a:custGeom>
          <a:ln w="46990">
            <a:solidFill>
              <a:srgbClr val="D0E2E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" name="object 52"/>
          <p:cNvSpPr/>
          <p:nvPr/>
        </p:nvSpPr>
        <p:spPr>
          <a:xfrm>
            <a:off x="411480" y="2021077"/>
            <a:ext cx="602284" cy="65531"/>
          </a:xfrm>
          <a:custGeom>
            <a:avLst/>
            <a:gdLst/>
            <a:ahLst/>
            <a:cxnLst/>
            <a:rect l="l" t="t" r="r" b="b"/>
            <a:pathLst>
              <a:path w="602284" h="65531">
                <a:moveTo>
                  <a:pt x="0" y="65531"/>
                </a:moveTo>
                <a:lnTo>
                  <a:pt x="602284" y="65531"/>
                </a:lnTo>
                <a:lnTo>
                  <a:pt x="602284" y="0"/>
                </a:lnTo>
                <a:lnTo>
                  <a:pt x="0" y="0"/>
                </a:lnTo>
                <a:lnTo>
                  <a:pt x="0" y="65531"/>
                </a:lnTo>
                <a:close/>
              </a:path>
            </a:pathLst>
          </a:custGeom>
          <a:solidFill>
            <a:srgbClr val="E9F0F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" name="object 53"/>
          <p:cNvSpPr/>
          <p:nvPr/>
        </p:nvSpPr>
        <p:spPr>
          <a:xfrm>
            <a:off x="434340" y="2086610"/>
            <a:ext cx="0" cy="323088"/>
          </a:xfrm>
          <a:custGeom>
            <a:avLst/>
            <a:gdLst/>
            <a:ahLst/>
            <a:cxnLst/>
            <a:rect l="l" t="t" r="r" b="b"/>
            <a:pathLst>
              <a:path w="0" h="323088">
                <a:moveTo>
                  <a:pt x="0" y="0"/>
                </a:moveTo>
                <a:lnTo>
                  <a:pt x="0" y="323088"/>
                </a:lnTo>
              </a:path>
            </a:pathLst>
          </a:custGeom>
          <a:ln w="46990">
            <a:solidFill>
              <a:srgbClr val="E9F0F5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" name="object 54"/>
          <p:cNvSpPr/>
          <p:nvPr/>
        </p:nvSpPr>
        <p:spPr>
          <a:xfrm>
            <a:off x="967409" y="2086610"/>
            <a:ext cx="46989" cy="323088"/>
          </a:xfrm>
          <a:custGeom>
            <a:avLst/>
            <a:gdLst/>
            <a:ahLst/>
            <a:cxnLst/>
            <a:rect l="l" t="t" r="r" b="b"/>
            <a:pathLst>
              <a:path w="46989" h="323088">
                <a:moveTo>
                  <a:pt x="0" y="323088"/>
                </a:moveTo>
                <a:lnTo>
                  <a:pt x="46989" y="323088"/>
                </a:lnTo>
                <a:lnTo>
                  <a:pt x="46989" y="0"/>
                </a:lnTo>
                <a:lnTo>
                  <a:pt x="0" y="0"/>
                </a:lnTo>
                <a:lnTo>
                  <a:pt x="0" y="323088"/>
                </a:lnTo>
                <a:close/>
              </a:path>
            </a:pathLst>
          </a:custGeom>
          <a:solidFill>
            <a:srgbClr val="E9F0F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" name="object 55"/>
          <p:cNvSpPr/>
          <p:nvPr/>
        </p:nvSpPr>
        <p:spPr>
          <a:xfrm>
            <a:off x="411480" y="2409698"/>
            <a:ext cx="602284" cy="64007"/>
          </a:xfrm>
          <a:custGeom>
            <a:avLst/>
            <a:gdLst/>
            <a:ahLst/>
            <a:cxnLst/>
            <a:rect l="l" t="t" r="r" b="b"/>
            <a:pathLst>
              <a:path w="602284" h="64007">
                <a:moveTo>
                  <a:pt x="0" y="64007"/>
                </a:moveTo>
                <a:lnTo>
                  <a:pt x="602284" y="64007"/>
                </a:lnTo>
                <a:lnTo>
                  <a:pt x="602284" y="0"/>
                </a:lnTo>
                <a:lnTo>
                  <a:pt x="0" y="0"/>
                </a:lnTo>
                <a:lnTo>
                  <a:pt x="0" y="64007"/>
                </a:lnTo>
                <a:close/>
              </a:path>
            </a:pathLst>
          </a:custGeom>
          <a:solidFill>
            <a:srgbClr val="E9F0F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" name="object 56"/>
          <p:cNvSpPr/>
          <p:nvPr/>
        </p:nvSpPr>
        <p:spPr>
          <a:xfrm>
            <a:off x="457200" y="2086610"/>
            <a:ext cx="510844" cy="323088"/>
          </a:xfrm>
          <a:custGeom>
            <a:avLst/>
            <a:gdLst/>
            <a:ahLst/>
            <a:cxnLst/>
            <a:rect l="l" t="t" r="r" b="b"/>
            <a:pathLst>
              <a:path w="510844" h="323088">
                <a:moveTo>
                  <a:pt x="0" y="323088"/>
                </a:moveTo>
                <a:lnTo>
                  <a:pt x="510844" y="323088"/>
                </a:lnTo>
                <a:lnTo>
                  <a:pt x="510844" y="0"/>
                </a:lnTo>
                <a:lnTo>
                  <a:pt x="0" y="0"/>
                </a:lnTo>
                <a:lnTo>
                  <a:pt x="0" y="323088"/>
                </a:lnTo>
                <a:close/>
              </a:path>
            </a:pathLst>
          </a:custGeom>
          <a:solidFill>
            <a:srgbClr val="E9F0F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7" name="object 57"/>
          <p:cNvSpPr txBox="1"/>
          <p:nvPr/>
        </p:nvSpPr>
        <p:spPr>
          <a:xfrm>
            <a:off x="444500" y="2079497"/>
            <a:ext cx="203835" cy="1879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libri"/>
                <a:cs typeface="Calibri"/>
              </a:rPr>
              <a:t>0.1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1013764" y="2021077"/>
            <a:ext cx="807720" cy="65531"/>
          </a:xfrm>
          <a:custGeom>
            <a:avLst/>
            <a:gdLst/>
            <a:ahLst/>
            <a:cxnLst/>
            <a:rect l="l" t="t" r="r" b="b"/>
            <a:pathLst>
              <a:path w="807720" h="65531">
                <a:moveTo>
                  <a:pt x="0" y="65531"/>
                </a:moveTo>
                <a:lnTo>
                  <a:pt x="807720" y="65531"/>
                </a:lnTo>
                <a:lnTo>
                  <a:pt x="807720" y="0"/>
                </a:lnTo>
                <a:lnTo>
                  <a:pt x="0" y="0"/>
                </a:lnTo>
                <a:lnTo>
                  <a:pt x="0" y="65531"/>
                </a:lnTo>
                <a:close/>
              </a:path>
            </a:pathLst>
          </a:custGeom>
          <a:solidFill>
            <a:srgbClr val="E9F0F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9" name="object 59"/>
          <p:cNvSpPr/>
          <p:nvPr/>
        </p:nvSpPr>
        <p:spPr>
          <a:xfrm>
            <a:off x="1013129" y="2086610"/>
            <a:ext cx="46989" cy="323088"/>
          </a:xfrm>
          <a:custGeom>
            <a:avLst/>
            <a:gdLst/>
            <a:ahLst/>
            <a:cxnLst/>
            <a:rect l="l" t="t" r="r" b="b"/>
            <a:pathLst>
              <a:path w="46989" h="323088">
                <a:moveTo>
                  <a:pt x="0" y="323088"/>
                </a:moveTo>
                <a:lnTo>
                  <a:pt x="46989" y="323088"/>
                </a:lnTo>
                <a:lnTo>
                  <a:pt x="46989" y="0"/>
                </a:lnTo>
                <a:lnTo>
                  <a:pt x="0" y="0"/>
                </a:lnTo>
                <a:lnTo>
                  <a:pt x="0" y="323088"/>
                </a:lnTo>
                <a:close/>
              </a:path>
            </a:pathLst>
          </a:custGeom>
          <a:solidFill>
            <a:srgbClr val="E9F0F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0" name="object 60"/>
          <p:cNvSpPr/>
          <p:nvPr/>
        </p:nvSpPr>
        <p:spPr>
          <a:xfrm>
            <a:off x="1775079" y="2086610"/>
            <a:ext cx="46989" cy="323088"/>
          </a:xfrm>
          <a:custGeom>
            <a:avLst/>
            <a:gdLst/>
            <a:ahLst/>
            <a:cxnLst/>
            <a:rect l="l" t="t" r="r" b="b"/>
            <a:pathLst>
              <a:path w="46989" h="323088">
                <a:moveTo>
                  <a:pt x="0" y="323088"/>
                </a:moveTo>
                <a:lnTo>
                  <a:pt x="46989" y="323088"/>
                </a:lnTo>
                <a:lnTo>
                  <a:pt x="46989" y="0"/>
                </a:lnTo>
                <a:lnTo>
                  <a:pt x="0" y="0"/>
                </a:lnTo>
                <a:lnTo>
                  <a:pt x="0" y="323088"/>
                </a:lnTo>
                <a:close/>
              </a:path>
            </a:pathLst>
          </a:custGeom>
          <a:solidFill>
            <a:srgbClr val="E9F0F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1" name="object 61"/>
          <p:cNvSpPr/>
          <p:nvPr/>
        </p:nvSpPr>
        <p:spPr>
          <a:xfrm>
            <a:off x="1013764" y="2409698"/>
            <a:ext cx="807720" cy="64007"/>
          </a:xfrm>
          <a:custGeom>
            <a:avLst/>
            <a:gdLst/>
            <a:ahLst/>
            <a:cxnLst/>
            <a:rect l="l" t="t" r="r" b="b"/>
            <a:pathLst>
              <a:path w="807720" h="64007">
                <a:moveTo>
                  <a:pt x="0" y="64007"/>
                </a:moveTo>
                <a:lnTo>
                  <a:pt x="807720" y="64007"/>
                </a:lnTo>
                <a:lnTo>
                  <a:pt x="807720" y="0"/>
                </a:lnTo>
                <a:lnTo>
                  <a:pt x="0" y="0"/>
                </a:lnTo>
                <a:lnTo>
                  <a:pt x="0" y="64007"/>
                </a:lnTo>
                <a:close/>
              </a:path>
            </a:pathLst>
          </a:custGeom>
          <a:solidFill>
            <a:srgbClr val="E9F0F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2" name="object 62"/>
          <p:cNvSpPr/>
          <p:nvPr/>
        </p:nvSpPr>
        <p:spPr>
          <a:xfrm>
            <a:off x="1059484" y="2086610"/>
            <a:ext cx="716280" cy="323088"/>
          </a:xfrm>
          <a:custGeom>
            <a:avLst/>
            <a:gdLst/>
            <a:ahLst/>
            <a:cxnLst/>
            <a:rect l="l" t="t" r="r" b="b"/>
            <a:pathLst>
              <a:path w="716280" h="323088">
                <a:moveTo>
                  <a:pt x="0" y="323088"/>
                </a:moveTo>
                <a:lnTo>
                  <a:pt x="716280" y="323088"/>
                </a:lnTo>
                <a:lnTo>
                  <a:pt x="716280" y="0"/>
                </a:lnTo>
                <a:lnTo>
                  <a:pt x="0" y="0"/>
                </a:lnTo>
                <a:lnTo>
                  <a:pt x="0" y="323088"/>
                </a:lnTo>
                <a:close/>
              </a:path>
            </a:pathLst>
          </a:custGeom>
          <a:solidFill>
            <a:srgbClr val="E9F0F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3" name="object 63"/>
          <p:cNvSpPr txBox="1"/>
          <p:nvPr/>
        </p:nvSpPr>
        <p:spPr>
          <a:xfrm>
            <a:off x="1046784" y="2079497"/>
            <a:ext cx="139700" cy="1879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libri"/>
                <a:cs typeface="Calibri"/>
              </a:rPr>
              <a:t>-</a:t>
            </a:r>
            <a:r>
              <a:rPr dirty="0" smtClean="0" sz="1100" spc="0">
                <a:latin typeface="Calibri"/>
                <a:cs typeface="Calibri"/>
              </a:rPr>
              <a:t>1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1821433" y="2021077"/>
            <a:ext cx="961948" cy="65531"/>
          </a:xfrm>
          <a:custGeom>
            <a:avLst/>
            <a:gdLst/>
            <a:ahLst/>
            <a:cxnLst/>
            <a:rect l="l" t="t" r="r" b="b"/>
            <a:pathLst>
              <a:path w="961948" h="65531">
                <a:moveTo>
                  <a:pt x="0" y="65531"/>
                </a:moveTo>
                <a:lnTo>
                  <a:pt x="961948" y="65531"/>
                </a:lnTo>
                <a:lnTo>
                  <a:pt x="961948" y="0"/>
                </a:lnTo>
                <a:lnTo>
                  <a:pt x="0" y="0"/>
                </a:lnTo>
                <a:lnTo>
                  <a:pt x="0" y="65531"/>
                </a:lnTo>
                <a:close/>
              </a:path>
            </a:pathLst>
          </a:custGeom>
          <a:solidFill>
            <a:srgbClr val="E9F0F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5" name="object 65"/>
          <p:cNvSpPr/>
          <p:nvPr/>
        </p:nvSpPr>
        <p:spPr>
          <a:xfrm>
            <a:off x="1820798" y="2086610"/>
            <a:ext cx="46989" cy="323088"/>
          </a:xfrm>
          <a:custGeom>
            <a:avLst/>
            <a:gdLst/>
            <a:ahLst/>
            <a:cxnLst/>
            <a:rect l="l" t="t" r="r" b="b"/>
            <a:pathLst>
              <a:path w="46989" h="323088">
                <a:moveTo>
                  <a:pt x="0" y="323088"/>
                </a:moveTo>
                <a:lnTo>
                  <a:pt x="46989" y="323088"/>
                </a:lnTo>
                <a:lnTo>
                  <a:pt x="46989" y="0"/>
                </a:lnTo>
                <a:lnTo>
                  <a:pt x="0" y="0"/>
                </a:lnTo>
                <a:lnTo>
                  <a:pt x="0" y="323088"/>
                </a:lnTo>
                <a:close/>
              </a:path>
            </a:pathLst>
          </a:custGeom>
          <a:solidFill>
            <a:srgbClr val="E9F0F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6" name="object 66"/>
          <p:cNvSpPr/>
          <p:nvPr/>
        </p:nvSpPr>
        <p:spPr>
          <a:xfrm>
            <a:off x="2760598" y="2086610"/>
            <a:ext cx="0" cy="323088"/>
          </a:xfrm>
          <a:custGeom>
            <a:avLst/>
            <a:gdLst/>
            <a:ahLst/>
            <a:cxnLst/>
            <a:rect l="l" t="t" r="r" b="b"/>
            <a:pathLst>
              <a:path w="0" h="323088">
                <a:moveTo>
                  <a:pt x="0" y="0"/>
                </a:moveTo>
                <a:lnTo>
                  <a:pt x="0" y="323088"/>
                </a:lnTo>
              </a:path>
            </a:pathLst>
          </a:custGeom>
          <a:ln w="46989">
            <a:solidFill>
              <a:srgbClr val="E9F0F5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7" name="object 67"/>
          <p:cNvSpPr/>
          <p:nvPr/>
        </p:nvSpPr>
        <p:spPr>
          <a:xfrm>
            <a:off x="1821433" y="2409698"/>
            <a:ext cx="961948" cy="64007"/>
          </a:xfrm>
          <a:custGeom>
            <a:avLst/>
            <a:gdLst/>
            <a:ahLst/>
            <a:cxnLst/>
            <a:rect l="l" t="t" r="r" b="b"/>
            <a:pathLst>
              <a:path w="961948" h="64007">
                <a:moveTo>
                  <a:pt x="0" y="64007"/>
                </a:moveTo>
                <a:lnTo>
                  <a:pt x="961948" y="64007"/>
                </a:lnTo>
                <a:lnTo>
                  <a:pt x="961948" y="0"/>
                </a:lnTo>
                <a:lnTo>
                  <a:pt x="0" y="0"/>
                </a:lnTo>
                <a:lnTo>
                  <a:pt x="0" y="64007"/>
                </a:lnTo>
                <a:close/>
              </a:path>
            </a:pathLst>
          </a:custGeom>
          <a:solidFill>
            <a:srgbClr val="E9F0F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8" name="object 68"/>
          <p:cNvSpPr/>
          <p:nvPr/>
        </p:nvSpPr>
        <p:spPr>
          <a:xfrm>
            <a:off x="1867154" y="2086610"/>
            <a:ext cx="870508" cy="323088"/>
          </a:xfrm>
          <a:custGeom>
            <a:avLst/>
            <a:gdLst/>
            <a:ahLst/>
            <a:cxnLst/>
            <a:rect l="l" t="t" r="r" b="b"/>
            <a:pathLst>
              <a:path w="870508" h="323088">
                <a:moveTo>
                  <a:pt x="0" y="323088"/>
                </a:moveTo>
                <a:lnTo>
                  <a:pt x="870508" y="323088"/>
                </a:lnTo>
                <a:lnTo>
                  <a:pt x="870508" y="0"/>
                </a:lnTo>
                <a:lnTo>
                  <a:pt x="0" y="0"/>
                </a:lnTo>
                <a:lnTo>
                  <a:pt x="0" y="323088"/>
                </a:lnTo>
                <a:close/>
              </a:path>
            </a:pathLst>
          </a:custGeom>
          <a:solidFill>
            <a:srgbClr val="E9F0F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9" name="object 69"/>
          <p:cNvSpPr txBox="1"/>
          <p:nvPr/>
        </p:nvSpPr>
        <p:spPr>
          <a:xfrm>
            <a:off x="1854454" y="2079497"/>
            <a:ext cx="211454" cy="1879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libri"/>
                <a:cs typeface="Calibri"/>
              </a:rPr>
              <a:t>-</a:t>
            </a:r>
            <a:r>
              <a:rPr dirty="0" smtClean="0" sz="1100" spc="0">
                <a:latin typeface="Calibri"/>
                <a:cs typeface="Calibri"/>
              </a:rPr>
              <a:t>10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411480" y="2043938"/>
            <a:ext cx="2371902" cy="0"/>
          </a:xfrm>
          <a:custGeom>
            <a:avLst/>
            <a:gdLst/>
            <a:ahLst/>
            <a:cxnLst/>
            <a:rect l="l" t="t" r="r" b="b"/>
            <a:pathLst>
              <a:path w="2371902" h="0">
                <a:moveTo>
                  <a:pt x="0" y="0"/>
                </a:moveTo>
                <a:lnTo>
                  <a:pt x="2371902" y="0"/>
                </a:lnTo>
              </a:path>
            </a:pathLst>
          </a:custGeom>
          <a:ln w="46990">
            <a:solidFill>
              <a:srgbClr val="E9F0F5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1" name="object 71"/>
          <p:cNvSpPr/>
          <p:nvPr/>
        </p:nvSpPr>
        <p:spPr>
          <a:xfrm>
            <a:off x="411480" y="2450845"/>
            <a:ext cx="2371902" cy="0"/>
          </a:xfrm>
          <a:custGeom>
            <a:avLst/>
            <a:gdLst/>
            <a:ahLst/>
            <a:cxnLst/>
            <a:rect l="l" t="t" r="r" b="b"/>
            <a:pathLst>
              <a:path w="2371902" h="0">
                <a:moveTo>
                  <a:pt x="0" y="0"/>
                </a:moveTo>
                <a:lnTo>
                  <a:pt x="2371902" y="0"/>
                </a:lnTo>
              </a:path>
            </a:pathLst>
          </a:custGeom>
          <a:ln w="46990">
            <a:solidFill>
              <a:srgbClr val="E9F0F5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2" name="object 72"/>
          <p:cNvSpPr/>
          <p:nvPr/>
        </p:nvSpPr>
        <p:spPr>
          <a:xfrm>
            <a:off x="411480" y="2473705"/>
            <a:ext cx="602284" cy="65531"/>
          </a:xfrm>
          <a:custGeom>
            <a:avLst/>
            <a:gdLst/>
            <a:ahLst/>
            <a:cxnLst/>
            <a:rect l="l" t="t" r="r" b="b"/>
            <a:pathLst>
              <a:path w="602284" h="65531">
                <a:moveTo>
                  <a:pt x="0" y="65531"/>
                </a:moveTo>
                <a:lnTo>
                  <a:pt x="602284" y="65531"/>
                </a:lnTo>
                <a:lnTo>
                  <a:pt x="602284" y="0"/>
                </a:lnTo>
                <a:lnTo>
                  <a:pt x="0" y="0"/>
                </a:lnTo>
                <a:lnTo>
                  <a:pt x="0" y="65531"/>
                </a:lnTo>
                <a:close/>
              </a:path>
            </a:pathLst>
          </a:custGeom>
          <a:solidFill>
            <a:srgbClr val="D0E2E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3" name="object 73"/>
          <p:cNvSpPr/>
          <p:nvPr/>
        </p:nvSpPr>
        <p:spPr>
          <a:xfrm>
            <a:off x="434340" y="2539238"/>
            <a:ext cx="0" cy="323088"/>
          </a:xfrm>
          <a:custGeom>
            <a:avLst/>
            <a:gdLst/>
            <a:ahLst/>
            <a:cxnLst/>
            <a:rect l="l" t="t" r="r" b="b"/>
            <a:pathLst>
              <a:path w="0" h="323088">
                <a:moveTo>
                  <a:pt x="0" y="0"/>
                </a:moveTo>
                <a:lnTo>
                  <a:pt x="0" y="323088"/>
                </a:lnTo>
              </a:path>
            </a:pathLst>
          </a:custGeom>
          <a:ln w="46990">
            <a:solidFill>
              <a:srgbClr val="D0E2E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4" name="object 74"/>
          <p:cNvSpPr/>
          <p:nvPr/>
        </p:nvSpPr>
        <p:spPr>
          <a:xfrm>
            <a:off x="967409" y="2539238"/>
            <a:ext cx="46989" cy="323088"/>
          </a:xfrm>
          <a:custGeom>
            <a:avLst/>
            <a:gdLst/>
            <a:ahLst/>
            <a:cxnLst/>
            <a:rect l="l" t="t" r="r" b="b"/>
            <a:pathLst>
              <a:path w="46989" h="323088">
                <a:moveTo>
                  <a:pt x="0" y="323088"/>
                </a:moveTo>
                <a:lnTo>
                  <a:pt x="46989" y="323088"/>
                </a:lnTo>
                <a:lnTo>
                  <a:pt x="46989" y="0"/>
                </a:lnTo>
                <a:lnTo>
                  <a:pt x="0" y="0"/>
                </a:lnTo>
                <a:lnTo>
                  <a:pt x="0" y="323088"/>
                </a:lnTo>
                <a:close/>
              </a:path>
            </a:pathLst>
          </a:custGeom>
          <a:solidFill>
            <a:srgbClr val="D0E2E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5" name="object 75"/>
          <p:cNvSpPr/>
          <p:nvPr/>
        </p:nvSpPr>
        <p:spPr>
          <a:xfrm>
            <a:off x="411480" y="2862326"/>
            <a:ext cx="602284" cy="65531"/>
          </a:xfrm>
          <a:custGeom>
            <a:avLst/>
            <a:gdLst/>
            <a:ahLst/>
            <a:cxnLst/>
            <a:rect l="l" t="t" r="r" b="b"/>
            <a:pathLst>
              <a:path w="602284" h="65531">
                <a:moveTo>
                  <a:pt x="0" y="65531"/>
                </a:moveTo>
                <a:lnTo>
                  <a:pt x="602284" y="65531"/>
                </a:lnTo>
                <a:lnTo>
                  <a:pt x="602284" y="0"/>
                </a:lnTo>
                <a:lnTo>
                  <a:pt x="0" y="0"/>
                </a:lnTo>
                <a:lnTo>
                  <a:pt x="0" y="65531"/>
                </a:lnTo>
                <a:close/>
              </a:path>
            </a:pathLst>
          </a:custGeom>
          <a:solidFill>
            <a:srgbClr val="D0E2E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6" name="object 76"/>
          <p:cNvSpPr/>
          <p:nvPr/>
        </p:nvSpPr>
        <p:spPr>
          <a:xfrm>
            <a:off x="457200" y="2539238"/>
            <a:ext cx="510844" cy="323088"/>
          </a:xfrm>
          <a:custGeom>
            <a:avLst/>
            <a:gdLst/>
            <a:ahLst/>
            <a:cxnLst/>
            <a:rect l="l" t="t" r="r" b="b"/>
            <a:pathLst>
              <a:path w="510844" h="323088">
                <a:moveTo>
                  <a:pt x="0" y="323088"/>
                </a:moveTo>
                <a:lnTo>
                  <a:pt x="510844" y="323088"/>
                </a:lnTo>
                <a:lnTo>
                  <a:pt x="510844" y="0"/>
                </a:lnTo>
                <a:lnTo>
                  <a:pt x="0" y="0"/>
                </a:lnTo>
                <a:lnTo>
                  <a:pt x="0" y="323088"/>
                </a:lnTo>
                <a:close/>
              </a:path>
            </a:pathLst>
          </a:custGeom>
          <a:solidFill>
            <a:srgbClr val="D0E2E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7" name="object 77"/>
          <p:cNvSpPr txBox="1"/>
          <p:nvPr/>
        </p:nvSpPr>
        <p:spPr>
          <a:xfrm>
            <a:off x="444500" y="2532126"/>
            <a:ext cx="203835" cy="1879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libri"/>
                <a:cs typeface="Calibri"/>
              </a:rPr>
              <a:t>0.5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78" name="object 78"/>
          <p:cNvSpPr/>
          <p:nvPr/>
        </p:nvSpPr>
        <p:spPr>
          <a:xfrm>
            <a:off x="1013764" y="2473705"/>
            <a:ext cx="807720" cy="65531"/>
          </a:xfrm>
          <a:custGeom>
            <a:avLst/>
            <a:gdLst/>
            <a:ahLst/>
            <a:cxnLst/>
            <a:rect l="l" t="t" r="r" b="b"/>
            <a:pathLst>
              <a:path w="807720" h="65531">
                <a:moveTo>
                  <a:pt x="0" y="65531"/>
                </a:moveTo>
                <a:lnTo>
                  <a:pt x="807720" y="65531"/>
                </a:lnTo>
                <a:lnTo>
                  <a:pt x="807720" y="0"/>
                </a:lnTo>
                <a:lnTo>
                  <a:pt x="0" y="0"/>
                </a:lnTo>
                <a:lnTo>
                  <a:pt x="0" y="65531"/>
                </a:lnTo>
                <a:close/>
              </a:path>
            </a:pathLst>
          </a:custGeom>
          <a:solidFill>
            <a:srgbClr val="D0E2E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9" name="object 79"/>
          <p:cNvSpPr/>
          <p:nvPr/>
        </p:nvSpPr>
        <p:spPr>
          <a:xfrm>
            <a:off x="1013129" y="2539238"/>
            <a:ext cx="46989" cy="323088"/>
          </a:xfrm>
          <a:custGeom>
            <a:avLst/>
            <a:gdLst/>
            <a:ahLst/>
            <a:cxnLst/>
            <a:rect l="l" t="t" r="r" b="b"/>
            <a:pathLst>
              <a:path w="46989" h="323088">
                <a:moveTo>
                  <a:pt x="0" y="323088"/>
                </a:moveTo>
                <a:lnTo>
                  <a:pt x="46989" y="323088"/>
                </a:lnTo>
                <a:lnTo>
                  <a:pt x="46989" y="0"/>
                </a:lnTo>
                <a:lnTo>
                  <a:pt x="0" y="0"/>
                </a:lnTo>
                <a:lnTo>
                  <a:pt x="0" y="323088"/>
                </a:lnTo>
                <a:close/>
              </a:path>
            </a:pathLst>
          </a:custGeom>
          <a:solidFill>
            <a:srgbClr val="D0E2E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0" name="object 80"/>
          <p:cNvSpPr/>
          <p:nvPr/>
        </p:nvSpPr>
        <p:spPr>
          <a:xfrm>
            <a:off x="1775079" y="2539238"/>
            <a:ext cx="46989" cy="323088"/>
          </a:xfrm>
          <a:custGeom>
            <a:avLst/>
            <a:gdLst/>
            <a:ahLst/>
            <a:cxnLst/>
            <a:rect l="l" t="t" r="r" b="b"/>
            <a:pathLst>
              <a:path w="46989" h="323088">
                <a:moveTo>
                  <a:pt x="0" y="323088"/>
                </a:moveTo>
                <a:lnTo>
                  <a:pt x="46989" y="323088"/>
                </a:lnTo>
                <a:lnTo>
                  <a:pt x="46989" y="0"/>
                </a:lnTo>
                <a:lnTo>
                  <a:pt x="0" y="0"/>
                </a:lnTo>
                <a:lnTo>
                  <a:pt x="0" y="323088"/>
                </a:lnTo>
                <a:close/>
              </a:path>
            </a:pathLst>
          </a:custGeom>
          <a:solidFill>
            <a:srgbClr val="D0E2E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1" name="object 81"/>
          <p:cNvSpPr/>
          <p:nvPr/>
        </p:nvSpPr>
        <p:spPr>
          <a:xfrm>
            <a:off x="1013764" y="2862326"/>
            <a:ext cx="807720" cy="65531"/>
          </a:xfrm>
          <a:custGeom>
            <a:avLst/>
            <a:gdLst/>
            <a:ahLst/>
            <a:cxnLst/>
            <a:rect l="l" t="t" r="r" b="b"/>
            <a:pathLst>
              <a:path w="807720" h="65531">
                <a:moveTo>
                  <a:pt x="0" y="65531"/>
                </a:moveTo>
                <a:lnTo>
                  <a:pt x="807720" y="65531"/>
                </a:lnTo>
                <a:lnTo>
                  <a:pt x="807720" y="0"/>
                </a:lnTo>
                <a:lnTo>
                  <a:pt x="0" y="0"/>
                </a:lnTo>
                <a:lnTo>
                  <a:pt x="0" y="65531"/>
                </a:lnTo>
                <a:close/>
              </a:path>
            </a:pathLst>
          </a:custGeom>
          <a:solidFill>
            <a:srgbClr val="D0E2E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2" name="object 82"/>
          <p:cNvSpPr/>
          <p:nvPr/>
        </p:nvSpPr>
        <p:spPr>
          <a:xfrm>
            <a:off x="1059484" y="2539238"/>
            <a:ext cx="716280" cy="323088"/>
          </a:xfrm>
          <a:custGeom>
            <a:avLst/>
            <a:gdLst/>
            <a:ahLst/>
            <a:cxnLst/>
            <a:rect l="l" t="t" r="r" b="b"/>
            <a:pathLst>
              <a:path w="716280" h="323088">
                <a:moveTo>
                  <a:pt x="0" y="323088"/>
                </a:moveTo>
                <a:lnTo>
                  <a:pt x="716280" y="323088"/>
                </a:lnTo>
                <a:lnTo>
                  <a:pt x="716280" y="0"/>
                </a:lnTo>
                <a:lnTo>
                  <a:pt x="0" y="0"/>
                </a:lnTo>
                <a:lnTo>
                  <a:pt x="0" y="323088"/>
                </a:lnTo>
                <a:close/>
              </a:path>
            </a:pathLst>
          </a:custGeom>
          <a:solidFill>
            <a:srgbClr val="D0E2E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3" name="object 83"/>
          <p:cNvSpPr txBox="1"/>
          <p:nvPr/>
        </p:nvSpPr>
        <p:spPr>
          <a:xfrm>
            <a:off x="1046784" y="2532126"/>
            <a:ext cx="246379" cy="1879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libri"/>
                <a:cs typeface="Calibri"/>
              </a:rPr>
              <a:t>-</a:t>
            </a:r>
            <a:r>
              <a:rPr dirty="0" smtClean="0" sz="1100" spc="0">
                <a:latin typeface="Calibri"/>
                <a:cs typeface="Calibri"/>
              </a:rPr>
              <a:t>0.8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1821433" y="2473705"/>
            <a:ext cx="961948" cy="65531"/>
          </a:xfrm>
          <a:custGeom>
            <a:avLst/>
            <a:gdLst/>
            <a:ahLst/>
            <a:cxnLst/>
            <a:rect l="l" t="t" r="r" b="b"/>
            <a:pathLst>
              <a:path w="961948" h="65531">
                <a:moveTo>
                  <a:pt x="0" y="65531"/>
                </a:moveTo>
                <a:lnTo>
                  <a:pt x="961948" y="65531"/>
                </a:lnTo>
                <a:lnTo>
                  <a:pt x="961948" y="0"/>
                </a:lnTo>
                <a:lnTo>
                  <a:pt x="0" y="0"/>
                </a:lnTo>
                <a:lnTo>
                  <a:pt x="0" y="65531"/>
                </a:lnTo>
                <a:close/>
              </a:path>
            </a:pathLst>
          </a:custGeom>
          <a:solidFill>
            <a:srgbClr val="D0E2E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5" name="object 85"/>
          <p:cNvSpPr/>
          <p:nvPr/>
        </p:nvSpPr>
        <p:spPr>
          <a:xfrm>
            <a:off x="1820798" y="2539238"/>
            <a:ext cx="46989" cy="323088"/>
          </a:xfrm>
          <a:custGeom>
            <a:avLst/>
            <a:gdLst/>
            <a:ahLst/>
            <a:cxnLst/>
            <a:rect l="l" t="t" r="r" b="b"/>
            <a:pathLst>
              <a:path w="46989" h="323088">
                <a:moveTo>
                  <a:pt x="0" y="323088"/>
                </a:moveTo>
                <a:lnTo>
                  <a:pt x="46989" y="323088"/>
                </a:lnTo>
                <a:lnTo>
                  <a:pt x="46989" y="0"/>
                </a:lnTo>
                <a:lnTo>
                  <a:pt x="0" y="0"/>
                </a:lnTo>
                <a:lnTo>
                  <a:pt x="0" y="323088"/>
                </a:lnTo>
                <a:close/>
              </a:path>
            </a:pathLst>
          </a:custGeom>
          <a:solidFill>
            <a:srgbClr val="D0E2E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6" name="object 86"/>
          <p:cNvSpPr/>
          <p:nvPr/>
        </p:nvSpPr>
        <p:spPr>
          <a:xfrm>
            <a:off x="2760598" y="2539238"/>
            <a:ext cx="0" cy="323088"/>
          </a:xfrm>
          <a:custGeom>
            <a:avLst/>
            <a:gdLst/>
            <a:ahLst/>
            <a:cxnLst/>
            <a:rect l="l" t="t" r="r" b="b"/>
            <a:pathLst>
              <a:path w="0" h="323088">
                <a:moveTo>
                  <a:pt x="0" y="0"/>
                </a:moveTo>
                <a:lnTo>
                  <a:pt x="0" y="323088"/>
                </a:lnTo>
              </a:path>
            </a:pathLst>
          </a:custGeom>
          <a:ln w="46989">
            <a:solidFill>
              <a:srgbClr val="D0E2E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7" name="object 87"/>
          <p:cNvSpPr/>
          <p:nvPr/>
        </p:nvSpPr>
        <p:spPr>
          <a:xfrm>
            <a:off x="1821433" y="2862326"/>
            <a:ext cx="961948" cy="65531"/>
          </a:xfrm>
          <a:custGeom>
            <a:avLst/>
            <a:gdLst/>
            <a:ahLst/>
            <a:cxnLst/>
            <a:rect l="l" t="t" r="r" b="b"/>
            <a:pathLst>
              <a:path w="961948" h="65531">
                <a:moveTo>
                  <a:pt x="0" y="65531"/>
                </a:moveTo>
                <a:lnTo>
                  <a:pt x="961948" y="65531"/>
                </a:lnTo>
                <a:lnTo>
                  <a:pt x="961948" y="0"/>
                </a:lnTo>
                <a:lnTo>
                  <a:pt x="0" y="0"/>
                </a:lnTo>
                <a:lnTo>
                  <a:pt x="0" y="65531"/>
                </a:lnTo>
                <a:close/>
              </a:path>
            </a:pathLst>
          </a:custGeom>
          <a:solidFill>
            <a:srgbClr val="D0E2E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8" name="object 88"/>
          <p:cNvSpPr/>
          <p:nvPr/>
        </p:nvSpPr>
        <p:spPr>
          <a:xfrm>
            <a:off x="1867154" y="2539238"/>
            <a:ext cx="870508" cy="323088"/>
          </a:xfrm>
          <a:custGeom>
            <a:avLst/>
            <a:gdLst/>
            <a:ahLst/>
            <a:cxnLst/>
            <a:rect l="l" t="t" r="r" b="b"/>
            <a:pathLst>
              <a:path w="870508" h="323088">
                <a:moveTo>
                  <a:pt x="0" y="323088"/>
                </a:moveTo>
                <a:lnTo>
                  <a:pt x="870508" y="323088"/>
                </a:lnTo>
                <a:lnTo>
                  <a:pt x="870508" y="0"/>
                </a:lnTo>
                <a:lnTo>
                  <a:pt x="0" y="0"/>
                </a:lnTo>
                <a:lnTo>
                  <a:pt x="0" y="323088"/>
                </a:lnTo>
                <a:close/>
              </a:path>
            </a:pathLst>
          </a:custGeom>
          <a:solidFill>
            <a:srgbClr val="D0E2E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9" name="object 89"/>
          <p:cNvSpPr txBox="1"/>
          <p:nvPr/>
        </p:nvSpPr>
        <p:spPr>
          <a:xfrm>
            <a:off x="1854454" y="2532126"/>
            <a:ext cx="246379" cy="1879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libri"/>
                <a:cs typeface="Calibri"/>
              </a:rPr>
              <a:t>-</a:t>
            </a:r>
            <a:r>
              <a:rPr dirty="0" smtClean="0" sz="1100" spc="0">
                <a:latin typeface="Calibri"/>
                <a:cs typeface="Calibri"/>
              </a:rPr>
              <a:t>1.6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90" name="object 90"/>
          <p:cNvSpPr/>
          <p:nvPr/>
        </p:nvSpPr>
        <p:spPr>
          <a:xfrm>
            <a:off x="411480" y="2496566"/>
            <a:ext cx="2371902" cy="0"/>
          </a:xfrm>
          <a:custGeom>
            <a:avLst/>
            <a:gdLst/>
            <a:ahLst/>
            <a:cxnLst/>
            <a:rect l="l" t="t" r="r" b="b"/>
            <a:pathLst>
              <a:path w="2371902" h="0">
                <a:moveTo>
                  <a:pt x="0" y="0"/>
                </a:moveTo>
                <a:lnTo>
                  <a:pt x="2371902" y="0"/>
                </a:lnTo>
              </a:path>
            </a:pathLst>
          </a:custGeom>
          <a:ln w="46990">
            <a:solidFill>
              <a:srgbClr val="D0E2E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1" name="object 91"/>
          <p:cNvSpPr/>
          <p:nvPr/>
        </p:nvSpPr>
        <p:spPr>
          <a:xfrm>
            <a:off x="411480" y="2904998"/>
            <a:ext cx="2371902" cy="0"/>
          </a:xfrm>
          <a:custGeom>
            <a:avLst/>
            <a:gdLst/>
            <a:ahLst/>
            <a:cxnLst/>
            <a:rect l="l" t="t" r="r" b="b"/>
            <a:pathLst>
              <a:path w="2371902" h="0">
                <a:moveTo>
                  <a:pt x="0" y="0"/>
                </a:moveTo>
                <a:lnTo>
                  <a:pt x="2371902" y="0"/>
                </a:lnTo>
              </a:path>
            </a:pathLst>
          </a:custGeom>
          <a:ln w="46990">
            <a:solidFill>
              <a:srgbClr val="D0E2E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2" name="object 92"/>
          <p:cNvSpPr/>
          <p:nvPr/>
        </p:nvSpPr>
        <p:spPr>
          <a:xfrm>
            <a:off x="411480" y="2927857"/>
            <a:ext cx="602284" cy="65531"/>
          </a:xfrm>
          <a:custGeom>
            <a:avLst/>
            <a:gdLst/>
            <a:ahLst/>
            <a:cxnLst/>
            <a:rect l="l" t="t" r="r" b="b"/>
            <a:pathLst>
              <a:path w="602284" h="65531">
                <a:moveTo>
                  <a:pt x="0" y="65531"/>
                </a:moveTo>
                <a:lnTo>
                  <a:pt x="602284" y="65531"/>
                </a:lnTo>
                <a:lnTo>
                  <a:pt x="602284" y="0"/>
                </a:lnTo>
                <a:lnTo>
                  <a:pt x="0" y="0"/>
                </a:lnTo>
                <a:lnTo>
                  <a:pt x="0" y="65531"/>
                </a:lnTo>
                <a:close/>
              </a:path>
            </a:pathLst>
          </a:custGeom>
          <a:solidFill>
            <a:srgbClr val="E9F0F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3" name="object 93"/>
          <p:cNvSpPr/>
          <p:nvPr/>
        </p:nvSpPr>
        <p:spPr>
          <a:xfrm>
            <a:off x="434340" y="2993466"/>
            <a:ext cx="0" cy="323392"/>
          </a:xfrm>
          <a:custGeom>
            <a:avLst/>
            <a:gdLst/>
            <a:ahLst/>
            <a:cxnLst/>
            <a:rect l="l" t="t" r="r" b="b"/>
            <a:pathLst>
              <a:path w="0" h="323392">
                <a:moveTo>
                  <a:pt x="0" y="0"/>
                </a:moveTo>
                <a:lnTo>
                  <a:pt x="0" y="323392"/>
                </a:lnTo>
              </a:path>
            </a:pathLst>
          </a:custGeom>
          <a:ln w="46990">
            <a:solidFill>
              <a:srgbClr val="E9F0F5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4" name="object 94"/>
          <p:cNvSpPr/>
          <p:nvPr/>
        </p:nvSpPr>
        <p:spPr>
          <a:xfrm>
            <a:off x="967409" y="2993466"/>
            <a:ext cx="46989" cy="323392"/>
          </a:xfrm>
          <a:custGeom>
            <a:avLst/>
            <a:gdLst/>
            <a:ahLst/>
            <a:cxnLst/>
            <a:rect l="l" t="t" r="r" b="b"/>
            <a:pathLst>
              <a:path w="46989" h="323392">
                <a:moveTo>
                  <a:pt x="0" y="323392"/>
                </a:moveTo>
                <a:lnTo>
                  <a:pt x="46989" y="323392"/>
                </a:lnTo>
                <a:lnTo>
                  <a:pt x="46989" y="0"/>
                </a:lnTo>
                <a:lnTo>
                  <a:pt x="0" y="0"/>
                </a:lnTo>
                <a:lnTo>
                  <a:pt x="0" y="323392"/>
                </a:lnTo>
                <a:close/>
              </a:path>
            </a:pathLst>
          </a:custGeom>
          <a:solidFill>
            <a:srgbClr val="E9F0F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5" name="object 95"/>
          <p:cNvSpPr/>
          <p:nvPr/>
        </p:nvSpPr>
        <p:spPr>
          <a:xfrm>
            <a:off x="411480" y="3316859"/>
            <a:ext cx="602284" cy="64007"/>
          </a:xfrm>
          <a:custGeom>
            <a:avLst/>
            <a:gdLst/>
            <a:ahLst/>
            <a:cxnLst/>
            <a:rect l="l" t="t" r="r" b="b"/>
            <a:pathLst>
              <a:path w="602284" h="64007">
                <a:moveTo>
                  <a:pt x="0" y="64007"/>
                </a:moveTo>
                <a:lnTo>
                  <a:pt x="602284" y="64007"/>
                </a:lnTo>
                <a:lnTo>
                  <a:pt x="602284" y="0"/>
                </a:lnTo>
                <a:lnTo>
                  <a:pt x="0" y="0"/>
                </a:lnTo>
                <a:lnTo>
                  <a:pt x="0" y="64007"/>
                </a:lnTo>
                <a:close/>
              </a:path>
            </a:pathLst>
          </a:custGeom>
          <a:solidFill>
            <a:srgbClr val="E9F0F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6" name="object 96"/>
          <p:cNvSpPr/>
          <p:nvPr/>
        </p:nvSpPr>
        <p:spPr>
          <a:xfrm>
            <a:off x="457200" y="2993466"/>
            <a:ext cx="510844" cy="323392"/>
          </a:xfrm>
          <a:custGeom>
            <a:avLst/>
            <a:gdLst/>
            <a:ahLst/>
            <a:cxnLst/>
            <a:rect l="l" t="t" r="r" b="b"/>
            <a:pathLst>
              <a:path w="510844" h="323392">
                <a:moveTo>
                  <a:pt x="0" y="323392"/>
                </a:moveTo>
                <a:lnTo>
                  <a:pt x="510844" y="323392"/>
                </a:lnTo>
                <a:lnTo>
                  <a:pt x="510844" y="0"/>
                </a:lnTo>
                <a:lnTo>
                  <a:pt x="0" y="0"/>
                </a:lnTo>
                <a:lnTo>
                  <a:pt x="0" y="323392"/>
                </a:lnTo>
                <a:close/>
              </a:path>
            </a:pathLst>
          </a:custGeom>
          <a:solidFill>
            <a:srgbClr val="E9F0F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7" name="object 97"/>
          <p:cNvSpPr txBox="1"/>
          <p:nvPr/>
        </p:nvSpPr>
        <p:spPr>
          <a:xfrm>
            <a:off x="444500" y="2986278"/>
            <a:ext cx="96520" cy="1879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libri"/>
                <a:cs typeface="Calibri"/>
              </a:rPr>
              <a:t>1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98" name="object 98"/>
          <p:cNvSpPr/>
          <p:nvPr/>
        </p:nvSpPr>
        <p:spPr>
          <a:xfrm>
            <a:off x="1013764" y="2927857"/>
            <a:ext cx="807720" cy="65531"/>
          </a:xfrm>
          <a:custGeom>
            <a:avLst/>
            <a:gdLst/>
            <a:ahLst/>
            <a:cxnLst/>
            <a:rect l="l" t="t" r="r" b="b"/>
            <a:pathLst>
              <a:path w="807720" h="65531">
                <a:moveTo>
                  <a:pt x="0" y="65531"/>
                </a:moveTo>
                <a:lnTo>
                  <a:pt x="807720" y="65531"/>
                </a:lnTo>
                <a:lnTo>
                  <a:pt x="807720" y="0"/>
                </a:lnTo>
                <a:lnTo>
                  <a:pt x="0" y="0"/>
                </a:lnTo>
                <a:lnTo>
                  <a:pt x="0" y="65531"/>
                </a:lnTo>
                <a:close/>
              </a:path>
            </a:pathLst>
          </a:custGeom>
          <a:solidFill>
            <a:srgbClr val="E9F0F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9" name="object 99"/>
          <p:cNvSpPr/>
          <p:nvPr/>
        </p:nvSpPr>
        <p:spPr>
          <a:xfrm>
            <a:off x="1013129" y="2993466"/>
            <a:ext cx="46989" cy="323392"/>
          </a:xfrm>
          <a:custGeom>
            <a:avLst/>
            <a:gdLst/>
            <a:ahLst/>
            <a:cxnLst/>
            <a:rect l="l" t="t" r="r" b="b"/>
            <a:pathLst>
              <a:path w="46989" h="323392">
                <a:moveTo>
                  <a:pt x="0" y="323392"/>
                </a:moveTo>
                <a:lnTo>
                  <a:pt x="46989" y="323392"/>
                </a:lnTo>
                <a:lnTo>
                  <a:pt x="46989" y="0"/>
                </a:lnTo>
                <a:lnTo>
                  <a:pt x="0" y="0"/>
                </a:lnTo>
                <a:lnTo>
                  <a:pt x="0" y="323392"/>
                </a:lnTo>
                <a:close/>
              </a:path>
            </a:pathLst>
          </a:custGeom>
          <a:solidFill>
            <a:srgbClr val="E9F0F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0" name="object 100"/>
          <p:cNvSpPr/>
          <p:nvPr/>
        </p:nvSpPr>
        <p:spPr>
          <a:xfrm>
            <a:off x="1775079" y="2993466"/>
            <a:ext cx="46989" cy="323392"/>
          </a:xfrm>
          <a:custGeom>
            <a:avLst/>
            <a:gdLst/>
            <a:ahLst/>
            <a:cxnLst/>
            <a:rect l="l" t="t" r="r" b="b"/>
            <a:pathLst>
              <a:path w="46989" h="323392">
                <a:moveTo>
                  <a:pt x="0" y="323392"/>
                </a:moveTo>
                <a:lnTo>
                  <a:pt x="46989" y="323392"/>
                </a:lnTo>
                <a:lnTo>
                  <a:pt x="46989" y="0"/>
                </a:lnTo>
                <a:lnTo>
                  <a:pt x="0" y="0"/>
                </a:lnTo>
                <a:lnTo>
                  <a:pt x="0" y="323392"/>
                </a:lnTo>
                <a:close/>
              </a:path>
            </a:pathLst>
          </a:custGeom>
          <a:solidFill>
            <a:srgbClr val="E9F0F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1" name="object 101"/>
          <p:cNvSpPr/>
          <p:nvPr/>
        </p:nvSpPr>
        <p:spPr>
          <a:xfrm>
            <a:off x="1013764" y="3316859"/>
            <a:ext cx="807720" cy="64007"/>
          </a:xfrm>
          <a:custGeom>
            <a:avLst/>
            <a:gdLst/>
            <a:ahLst/>
            <a:cxnLst/>
            <a:rect l="l" t="t" r="r" b="b"/>
            <a:pathLst>
              <a:path w="807720" h="64007">
                <a:moveTo>
                  <a:pt x="0" y="64007"/>
                </a:moveTo>
                <a:lnTo>
                  <a:pt x="807720" y="64007"/>
                </a:lnTo>
                <a:lnTo>
                  <a:pt x="807720" y="0"/>
                </a:lnTo>
                <a:lnTo>
                  <a:pt x="0" y="0"/>
                </a:lnTo>
                <a:lnTo>
                  <a:pt x="0" y="64007"/>
                </a:lnTo>
                <a:close/>
              </a:path>
            </a:pathLst>
          </a:custGeom>
          <a:solidFill>
            <a:srgbClr val="E9F0F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2" name="object 102"/>
          <p:cNvSpPr/>
          <p:nvPr/>
        </p:nvSpPr>
        <p:spPr>
          <a:xfrm>
            <a:off x="1059484" y="2993466"/>
            <a:ext cx="716280" cy="323392"/>
          </a:xfrm>
          <a:custGeom>
            <a:avLst/>
            <a:gdLst/>
            <a:ahLst/>
            <a:cxnLst/>
            <a:rect l="l" t="t" r="r" b="b"/>
            <a:pathLst>
              <a:path w="716280" h="323392">
                <a:moveTo>
                  <a:pt x="0" y="323392"/>
                </a:moveTo>
                <a:lnTo>
                  <a:pt x="716280" y="323392"/>
                </a:lnTo>
                <a:lnTo>
                  <a:pt x="716280" y="0"/>
                </a:lnTo>
                <a:lnTo>
                  <a:pt x="0" y="0"/>
                </a:lnTo>
                <a:lnTo>
                  <a:pt x="0" y="323392"/>
                </a:lnTo>
                <a:close/>
              </a:path>
            </a:pathLst>
          </a:custGeom>
          <a:solidFill>
            <a:srgbClr val="E9F0F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3" name="object 103"/>
          <p:cNvSpPr txBox="1"/>
          <p:nvPr/>
        </p:nvSpPr>
        <p:spPr>
          <a:xfrm>
            <a:off x="1046784" y="2986278"/>
            <a:ext cx="246379" cy="1879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libri"/>
                <a:cs typeface="Calibri"/>
              </a:rPr>
              <a:t>-</a:t>
            </a:r>
            <a:r>
              <a:rPr dirty="0" smtClean="0" sz="1100" spc="0">
                <a:latin typeface="Calibri"/>
                <a:cs typeface="Calibri"/>
              </a:rPr>
              <a:t>0.5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04" name="object 104"/>
          <p:cNvSpPr/>
          <p:nvPr/>
        </p:nvSpPr>
        <p:spPr>
          <a:xfrm>
            <a:off x="1821433" y="2927857"/>
            <a:ext cx="961948" cy="65531"/>
          </a:xfrm>
          <a:custGeom>
            <a:avLst/>
            <a:gdLst/>
            <a:ahLst/>
            <a:cxnLst/>
            <a:rect l="l" t="t" r="r" b="b"/>
            <a:pathLst>
              <a:path w="961948" h="65531">
                <a:moveTo>
                  <a:pt x="0" y="65531"/>
                </a:moveTo>
                <a:lnTo>
                  <a:pt x="961948" y="65531"/>
                </a:lnTo>
                <a:lnTo>
                  <a:pt x="961948" y="0"/>
                </a:lnTo>
                <a:lnTo>
                  <a:pt x="0" y="0"/>
                </a:lnTo>
                <a:lnTo>
                  <a:pt x="0" y="65531"/>
                </a:lnTo>
                <a:close/>
              </a:path>
            </a:pathLst>
          </a:custGeom>
          <a:solidFill>
            <a:srgbClr val="E9F0F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5" name="object 105"/>
          <p:cNvSpPr/>
          <p:nvPr/>
        </p:nvSpPr>
        <p:spPr>
          <a:xfrm>
            <a:off x="1820798" y="2993466"/>
            <a:ext cx="46989" cy="323392"/>
          </a:xfrm>
          <a:custGeom>
            <a:avLst/>
            <a:gdLst/>
            <a:ahLst/>
            <a:cxnLst/>
            <a:rect l="l" t="t" r="r" b="b"/>
            <a:pathLst>
              <a:path w="46989" h="323392">
                <a:moveTo>
                  <a:pt x="0" y="323392"/>
                </a:moveTo>
                <a:lnTo>
                  <a:pt x="46989" y="323392"/>
                </a:lnTo>
                <a:lnTo>
                  <a:pt x="46989" y="0"/>
                </a:lnTo>
                <a:lnTo>
                  <a:pt x="0" y="0"/>
                </a:lnTo>
                <a:lnTo>
                  <a:pt x="0" y="323392"/>
                </a:lnTo>
                <a:close/>
              </a:path>
            </a:pathLst>
          </a:custGeom>
          <a:solidFill>
            <a:srgbClr val="E9F0F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6" name="object 106"/>
          <p:cNvSpPr/>
          <p:nvPr/>
        </p:nvSpPr>
        <p:spPr>
          <a:xfrm>
            <a:off x="2760598" y="2993466"/>
            <a:ext cx="0" cy="323392"/>
          </a:xfrm>
          <a:custGeom>
            <a:avLst/>
            <a:gdLst/>
            <a:ahLst/>
            <a:cxnLst/>
            <a:rect l="l" t="t" r="r" b="b"/>
            <a:pathLst>
              <a:path w="0" h="323392">
                <a:moveTo>
                  <a:pt x="0" y="0"/>
                </a:moveTo>
                <a:lnTo>
                  <a:pt x="0" y="323392"/>
                </a:lnTo>
              </a:path>
            </a:pathLst>
          </a:custGeom>
          <a:ln w="46989">
            <a:solidFill>
              <a:srgbClr val="E9F0F5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7" name="object 107"/>
          <p:cNvSpPr/>
          <p:nvPr/>
        </p:nvSpPr>
        <p:spPr>
          <a:xfrm>
            <a:off x="1821433" y="3316859"/>
            <a:ext cx="961948" cy="64007"/>
          </a:xfrm>
          <a:custGeom>
            <a:avLst/>
            <a:gdLst/>
            <a:ahLst/>
            <a:cxnLst/>
            <a:rect l="l" t="t" r="r" b="b"/>
            <a:pathLst>
              <a:path w="961948" h="64007">
                <a:moveTo>
                  <a:pt x="0" y="64007"/>
                </a:moveTo>
                <a:lnTo>
                  <a:pt x="961948" y="64007"/>
                </a:lnTo>
                <a:lnTo>
                  <a:pt x="961948" y="0"/>
                </a:lnTo>
                <a:lnTo>
                  <a:pt x="0" y="0"/>
                </a:lnTo>
                <a:lnTo>
                  <a:pt x="0" y="64007"/>
                </a:lnTo>
                <a:close/>
              </a:path>
            </a:pathLst>
          </a:custGeom>
          <a:solidFill>
            <a:srgbClr val="E9F0F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8" name="object 108"/>
          <p:cNvSpPr/>
          <p:nvPr/>
        </p:nvSpPr>
        <p:spPr>
          <a:xfrm>
            <a:off x="1867154" y="2993466"/>
            <a:ext cx="870508" cy="323392"/>
          </a:xfrm>
          <a:custGeom>
            <a:avLst/>
            <a:gdLst/>
            <a:ahLst/>
            <a:cxnLst/>
            <a:rect l="l" t="t" r="r" b="b"/>
            <a:pathLst>
              <a:path w="870508" h="323392">
                <a:moveTo>
                  <a:pt x="0" y="323392"/>
                </a:moveTo>
                <a:lnTo>
                  <a:pt x="870508" y="323392"/>
                </a:lnTo>
                <a:lnTo>
                  <a:pt x="870508" y="0"/>
                </a:lnTo>
                <a:lnTo>
                  <a:pt x="0" y="0"/>
                </a:lnTo>
                <a:lnTo>
                  <a:pt x="0" y="323392"/>
                </a:lnTo>
                <a:close/>
              </a:path>
            </a:pathLst>
          </a:custGeom>
          <a:solidFill>
            <a:srgbClr val="E9F0F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9" name="object 109"/>
          <p:cNvSpPr txBox="1"/>
          <p:nvPr/>
        </p:nvSpPr>
        <p:spPr>
          <a:xfrm>
            <a:off x="1854454" y="2986278"/>
            <a:ext cx="246379" cy="1879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libri"/>
                <a:cs typeface="Calibri"/>
              </a:rPr>
              <a:t>-</a:t>
            </a:r>
            <a:r>
              <a:rPr dirty="0" smtClean="0" sz="1100" spc="0">
                <a:latin typeface="Calibri"/>
                <a:cs typeface="Calibri"/>
              </a:rPr>
              <a:t>0.5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10" name="object 110"/>
          <p:cNvSpPr/>
          <p:nvPr/>
        </p:nvSpPr>
        <p:spPr>
          <a:xfrm>
            <a:off x="411480" y="2950717"/>
            <a:ext cx="2371902" cy="0"/>
          </a:xfrm>
          <a:custGeom>
            <a:avLst/>
            <a:gdLst/>
            <a:ahLst/>
            <a:cxnLst/>
            <a:rect l="l" t="t" r="r" b="b"/>
            <a:pathLst>
              <a:path w="2371902" h="0">
                <a:moveTo>
                  <a:pt x="0" y="0"/>
                </a:moveTo>
                <a:lnTo>
                  <a:pt x="2371902" y="0"/>
                </a:lnTo>
              </a:path>
            </a:pathLst>
          </a:custGeom>
          <a:ln w="46990">
            <a:solidFill>
              <a:srgbClr val="E9F0F5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1" name="object 111"/>
          <p:cNvSpPr/>
          <p:nvPr/>
        </p:nvSpPr>
        <p:spPr>
          <a:xfrm>
            <a:off x="411480" y="3358007"/>
            <a:ext cx="2371902" cy="0"/>
          </a:xfrm>
          <a:custGeom>
            <a:avLst/>
            <a:gdLst/>
            <a:ahLst/>
            <a:cxnLst/>
            <a:rect l="l" t="t" r="r" b="b"/>
            <a:pathLst>
              <a:path w="2371902" h="0">
                <a:moveTo>
                  <a:pt x="0" y="0"/>
                </a:moveTo>
                <a:lnTo>
                  <a:pt x="2371902" y="0"/>
                </a:lnTo>
              </a:path>
            </a:pathLst>
          </a:custGeom>
          <a:ln w="46990">
            <a:solidFill>
              <a:srgbClr val="E9F0F5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2" name="object 112"/>
          <p:cNvSpPr/>
          <p:nvPr/>
        </p:nvSpPr>
        <p:spPr>
          <a:xfrm>
            <a:off x="411480" y="3380866"/>
            <a:ext cx="602284" cy="65531"/>
          </a:xfrm>
          <a:custGeom>
            <a:avLst/>
            <a:gdLst/>
            <a:ahLst/>
            <a:cxnLst/>
            <a:rect l="l" t="t" r="r" b="b"/>
            <a:pathLst>
              <a:path w="602284" h="65531">
                <a:moveTo>
                  <a:pt x="0" y="65531"/>
                </a:moveTo>
                <a:lnTo>
                  <a:pt x="602284" y="65531"/>
                </a:lnTo>
                <a:lnTo>
                  <a:pt x="602284" y="0"/>
                </a:lnTo>
                <a:lnTo>
                  <a:pt x="0" y="0"/>
                </a:lnTo>
                <a:lnTo>
                  <a:pt x="0" y="65531"/>
                </a:lnTo>
                <a:close/>
              </a:path>
            </a:pathLst>
          </a:custGeom>
          <a:solidFill>
            <a:srgbClr val="D0E2E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3" name="object 113"/>
          <p:cNvSpPr/>
          <p:nvPr/>
        </p:nvSpPr>
        <p:spPr>
          <a:xfrm>
            <a:off x="434340" y="3446398"/>
            <a:ext cx="0" cy="323088"/>
          </a:xfrm>
          <a:custGeom>
            <a:avLst/>
            <a:gdLst/>
            <a:ahLst/>
            <a:cxnLst/>
            <a:rect l="l" t="t" r="r" b="b"/>
            <a:pathLst>
              <a:path w="0" h="323088">
                <a:moveTo>
                  <a:pt x="0" y="0"/>
                </a:moveTo>
                <a:lnTo>
                  <a:pt x="0" y="323088"/>
                </a:lnTo>
              </a:path>
            </a:pathLst>
          </a:custGeom>
          <a:ln w="46990">
            <a:solidFill>
              <a:srgbClr val="D0E2E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4" name="object 114"/>
          <p:cNvSpPr/>
          <p:nvPr/>
        </p:nvSpPr>
        <p:spPr>
          <a:xfrm>
            <a:off x="967409" y="3446398"/>
            <a:ext cx="46989" cy="323088"/>
          </a:xfrm>
          <a:custGeom>
            <a:avLst/>
            <a:gdLst/>
            <a:ahLst/>
            <a:cxnLst/>
            <a:rect l="l" t="t" r="r" b="b"/>
            <a:pathLst>
              <a:path w="46989" h="323088">
                <a:moveTo>
                  <a:pt x="0" y="323088"/>
                </a:moveTo>
                <a:lnTo>
                  <a:pt x="46989" y="323088"/>
                </a:lnTo>
                <a:lnTo>
                  <a:pt x="46989" y="0"/>
                </a:lnTo>
                <a:lnTo>
                  <a:pt x="0" y="0"/>
                </a:lnTo>
                <a:lnTo>
                  <a:pt x="0" y="323088"/>
                </a:lnTo>
                <a:close/>
              </a:path>
            </a:pathLst>
          </a:custGeom>
          <a:solidFill>
            <a:srgbClr val="D0E2E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5" name="object 115"/>
          <p:cNvSpPr/>
          <p:nvPr/>
        </p:nvSpPr>
        <p:spPr>
          <a:xfrm>
            <a:off x="411480" y="3769486"/>
            <a:ext cx="602284" cy="65532"/>
          </a:xfrm>
          <a:custGeom>
            <a:avLst/>
            <a:gdLst/>
            <a:ahLst/>
            <a:cxnLst/>
            <a:rect l="l" t="t" r="r" b="b"/>
            <a:pathLst>
              <a:path w="602284" h="65532">
                <a:moveTo>
                  <a:pt x="0" y="65532"/>
                </a:moveTo>
                <a:lnTo>
                  <a:pt x="602284" y="65532"/>
                </a:lnTo>
                <a:lnTo>
                  <a:pt x="602284" y="0"/>
                </a:lnTo>
                <a:lnTo>
                  <a:pt x="0" y="0"/>
                </a:lnTo>
                <a:lnTo>
                  <a:pt x="0" y="65532"/>
                </a:lnTo>
                <a:close/>
              </a:path>
            </a:pathLst>
          </a:custGeom>
          <a:solidFill>
            <a:srgbClr val="D0E2E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6" name="object 116"/>
          <p:cNvSpPr/>
          <p:nvPr/>
        </p:nvSpPr>
        <p:spPr>
          <a:xfrm>
            <a:off x="457200" y="3446398"/>
            <a:ext cx="510844" cy="323088"/>
          </a:xfrm>
          <a:custGeom>
            <a:avLst/>
            <a:gdLst/>
            <a:ahLst/>
            <a:cxnLst/>
            <a:rect l="l" t="t" r="r" b="b"/>
            <a:pathLst>
              <a:path w="510844" h="323088">
                <a:moveTo>
                  <a:pt x="0" y="323088"/>
                </a:moveTo>
                <a:lnTo>
                  <a:pt x="510844" y="323088"/>
                </a:lnTo>
                <a:lnTo>
                  <a:pt x="510844" y="0"/>
                </a:lnTo>
                <a:lnTo>
                  <a:pt x="0" y="0"/>
                </a:lnTo>
                <a:lnTo>
                  <a:pt x="0" y="323088"/>
                </a:lnTo>
                <a:close/>
              </a:path>
            </a:pathLst>
          </a:custGeom>
          <a:solidFill>
            <a:srgbClr val="D0E2E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7" name="object 117"/>
          <p:cNvSpPr txBox="1"/>
          <p:nvPr/>
        </p:nvSpPr>
        <p:spPr>
          <a:xfrm>
            <a:off x="444500" y="3439286"/>
            <a:ext cx="96520" cy="1879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libri"/>
                <a:cs typeface="Calibri"/>
              </a:rPr>
              <a:t>2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18" name="object 118"/>
          <p:cNvSpPr/>
          <p:nvPr/>
        </p:nvSpPr>
        <p:spPr>
          <a:xfrm>
            <a:off x="1013764" y="3380866"/>
            <a:ext cx="807720" cy="65531"/>
          </a:xfrm>
          <a:custGeom>
            <a:avLst/>
            <a:gdLst/>
            <a:ahLst/>
            <a:cxnLst/>
            <a:rect l="l" t="t" r="r" b="b"/>
            <a:pathLst>
              <a:path w="807720" h="65531">
                <a:moveTo>
                  <a:pt x="0" y="65531"/>
                </a:moveTo>
                <a:lnTo>
                  <a:pt x="807720" y="65531"/>
                </a:lnTo>
                <a:lnTo>
                  <a:pt x="807720" y="0"/>
                </a:lnTo>
                <a:lnTo>
                  <a:pt x="0" y="0"/>
                </a:lnTo>
                <a:lnTo>
                  <a:pt x="0" y="65531"/>
                </a:lnTo>
                <a:close/>
              </a:path>
            </a:pathLst>
          </a:custGeom>
          <a:solidFill>
            <a:srgbClr val="D0E2E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9" name="object 119"/>
          <p:cNvSpPr/>
          <p:nvPr/>
        </p:nvSpPr>
        <p:spPr>
          <a:xfrm>
            <a:off x="1013129" y="3446398"/>
            <a:ext cx="46989" cy="323088"/>
          </a:xfrm>
          <a:custGeom>
            <a:avLst/>
            <a:gdLst/>
            <a:ahLst/>
            <a:cxnLst/>
            <a:rect l="l" t="t" r="r" b="b"/>
            <a:pathLst>
              <a:path w="46989" h="323088">
                <a:moveTo>
                  <a:pt x="0" y="323088"/>
                </a:moveTo>
                <a:lnTo>
                  <a:pt x="46989" y="323088"/>
                </a:lnTo>
                <a:lnTo>
                  <a:pt x="46989" y="0"/>
                </a:lnTo>
                <a:lnTo>
                  <a:pt x="0" y="0"/>
                </a:lnTo>
                <a:lnTo>
                  <a:pt x="0" y="323088"/>
                </a:lnTo>
                <a:close/>
              </a:path>
            </a:pathLst>
          </a:custGeom>
          <a:solidFill>
            <a:srgbClr val="D0E2E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0" name="object 120"/>
          <p:cNvSpPr/>
          <p:nvPr/>
        </p:nvSpPr>
        <p:spPr>
          <a:xfrm>
            <a:off x="1775079" y="3446398"/>
            <a:ext cx="46989" cy="323088"/>
          </a:xfrm>
          <a:custGeom>
            <a:avLst/>
            <a:gdLst/>
            <a:ahLst/>
            <a:cxnLst/>
            <a:rect l="l" t="t" r="r" b="b"/>
            <a:pathLst>
              <a:path w="46989" h="323088">
                <a:moveTo>
                  <a:pt x="0" y="323088"/>
                </a:moveTo>
                <a:lnTo>
                  <a:pt x="46989" y="323088"/>
                </a:lnTo>
                <a:lnTo>
                  <a:pt x="46989" y="0"/>
                </a:lnTo>
                <a:lnTo>
                  <a:pt x="0" y="0"/>
                </a:lnTo>
                <a:lnTo>
                  <a:pt x="0" y="323088"/>
                </a:lnTo>
                <a:close/>
              </a:path>
            </a:pathLst>
          </a:custGeom>
          <a:solidFill>
            <a:srgbClr val="D0E2E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1" name="object 121"/>
          <p:cNvSpPr/>
          <p:nvPr/>
        </p:nvSpPr>
        <p:spPr>
          <a:xfrm>
            <a:off x="1013764" y="3769486"/>
            <a:ext cx="807720" cy="65532"/>
          </a:xfrm>
          <a:custGeom>
            <a:avLst/>
            <a:gdLst/>
            <a:ahLst/>
            <a:cxnLst/>
            <a:rect l="l" t="t" r="r" b="b"/>
            <a:pathLst>
              <a:path w="807720" h="65532">
                <a:moveTo>
                  <a:pt x="0" y="65532"/>
                </a:moveTo>
                <a:lnTo>
                  <a:pt x="807720" y="65532"/>
                </a:lnTo>
                <a:lnTo>
                  <a:pt x="807720" y="0"/>
                </a:lnTo>
                <a:lnTo>
                  <a:pt x="0" y="0"/>
                </a:lnTo>
                <a:lnTo>
                  <a:pt x="0" y="65532"/>
                </a:lnTo>
                <a:close/>
              </a:path>
            </a:pathLst>
          </a:custGeom>
          <a:solidFill>
            <a:srgbClr val="D0E2E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2" name="object 122"/>
          <p:cNvSpPr/>
          <p:nvPr/>
        </p:nvSpPr>
        <p:spPr>
          <a:xfrm>
            <a:off x="1059484" y="3446398"/>
            <a:ext cx="716280" cy="323088"/>
          </a:xfrm>
          <a:custGeom>
            <a:avLst/>
            <a:gdLst/>
            <a:ahLst/>
            <a:cxnLst/>
            <a:rect l="l" t="t" r="r" b="b"/>
            <a:pathLst>
              <a:path w="716280" h="323088">
                <a:moveTo>
                  <a:pt x="0" y="323088"/>
                </a:moveTo>
                <a:lnTo>
                  <a:pt x="716280" y="323088"/>
                </a:lnTo>
                <a:lnTo>
                  <a:pt x="716280" y="0"/>
                </a:lnTo>
                <a:lnTo>
                  <a:pt x="0" y="0"/>
                </a:lnTo>
                <a:lnTo>
                  <a:pt x="0" y="323088"/>
                </a:lnTo>
                <a:close/>
              </a:path>
            </a:pathLst>
          </a:custGeom>
          <a:solidFill>
            <a:srgbClr val="D0E2E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3" name="object 123"/>
          <p:cNvSpPr txBox="1"/>
          <p:nvPr/>
        </p:nvSpPr>
        <p:spPr>
          <a:xfrm>
            <a:off x="1046784" y="3439286"/>
            <a:ext cx="246379" cy="1879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libri"/>
                <a:cs typeface="Calibri"/>
              </a:rPr>
              <a:t>-</a:t>
            </a:r>
            <a:r>
              <a:rPr dirty="0" smtClean="0" sz="1100" spc="0">
                <a:latin typeface="Calibri"/>
                <a:cs typeface="Calibri"/>
              </a:rPr>
              <a:t>0.2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24" name="object 124"/>
          <p:cNvSpPr/>
          <p:nvPr/>
        </p:nvSpPr>
        <p:spPr>
          <a:xfrm>
            <a:off x="1821433" y="3380866"/>
            <a:ext cx="961948" cy="65531"/>
          </a:xfrm>
          <a:custGeom>
            <a:avLst/>
            <a:gdLst/>
            <a:ahLst/>
            <a:cxnLst/>
            <a:rect l="l" t="t" r="r" b="b"/>
            <a:pathLst>
              <a:path w="961948" h="65531">
                <a:moveTo>
                  <a:pt x="0" y="65531"/>
                </a:moveTo>
                <a:lnTo>
                  <a:pt x="961948" y="65531"/>
                </a:lnTo>
                <a:lnTo>
                  <a:pt x="961948" y="0"/>
                </a:lnTo>
                <a:lnTo>
                  <a:pt x="0" y="0"/>
                </a:lnTo>
                <a:lnTo>
                  <a:pt x="0" y="65531"/>
                </a:lnTo>
                <a:close/>
              </a:path>
            </a:pathLst>
          </a:custGeom>
          <a:solidFill>
            <a:srgbClr val="D0E2E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5" name="object 125"/>
          <p:cNvSpPr/>
          <p:nvPr/>
        </p:nvSpPr>
        <p:spPr>
          <a:xfrm>
            <a:off x="1820798" y="3446398"/>
            <a:ext cx="46989" cy="323088"/>
          </a:xfrm>
          <a:custGeom>
            <a:avLst/>
            <a:gdLst/>
            <a:ahLst/>
            <a:cxnLst/>
            <a:rect l="l" t="t" r="r" b="b"/>
            <a:pathLst>
              <a:path w="46989" h="323088">
                <a:moveTo>
                  <a:pt x="0" y="323088"/>
                </a:moveTo>
                <a:lnTo>
                  <a:pt x="46989" y="323088"/>
                </a:lnTo>
                <a:lnTo>
                  <a:pt x="46989" y="0"/>
                </a:lnTo>
                <a:lnTo>
                  <a:pt x="0" y="0"/>
                </a:lnTo>
                <a:lnTo>
                  <a:pt x="0" y="323088"/>
                </a:lnTo>
                <a:close/>
              </a:path>
            </a:pathLst>
          </a:custGeom>
          <a:solidFill>
            <a:srgbClr val="D0E2E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6" name="object 126"/>
          <p:cNvSpPr/>
          <p:nvPr/>
        </p:nvSpPr>
        <p:spPr>
          <a:xfrm>
            <a:off x="2760598" y="3446398"/>
            <a:ext cx="0" cy="323088"/>
          </a:xfrm>
          <a:custGeom>
            <a:avLst/>
            <a:gdLst/>
            <a:ahLst/>
            <a:cxnLst/>
            <a:rect l="l" t="t" r="r" b="b"/>
            <a:pathLst>
              <a:path w="0" h="323088">
                <a:moveTo>
                  <a:pt x="0" y="0"/>
                </a:moveTo>
                <a:lnTo>
                  <a:pt x="0" y="323088"/>
                </a:lnTo>
              </a:path>
            </a:pathLst>
          </a:custGeom>
          <a:ln w="46989">
            <a:solidFill>
              <a:srgbClr val="D0E2E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7" name="object 127"/>
          <p:cNvSpPr/>
          <p:nvPr/>
        </p:nvSpPr>
        <p:spPr>
          <a:xfrm>
            <a:off x="1821433" y="3769486"/>
            <a:ext cx="961948" cy="65532"/>
          </a:xfrm>
          <a:custGeom>
            <a:avLst/>
            <a:gdLst/>
            <a:ahLst/>
            <a:cxnLst/>
            <a:rect l="l" t="t" r="r" b="b"/>
            <a:pathLst>
              <a:path w="961948" h="65532">
                <a:moveTo>
                  <a:pt x="0" y="65532"/>
                </a:moveTo>
                <a:lnTo>
                  <a:pt x="961948" y="65532"/>
                </a:lnTo>
                <a:lnTo>
                  <a:pt x="961948" y="0"/>
                </a:lnTo>
                <a:lnTo>
                  <a:pt x="0" y="0"/>
                </a:lnTo>
                <a:lnTo>
                  <a:pt x="0" y="65532"/>
                </a:lnTo>
                <a:close/>
              </a:path>
            </a:pathLst>
          </a:custGeom>
          <a:solidFill>
            <a:srgbClr val="D0E2E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8" name="object 128"/>
          <p:cNvSpPr/>
          <p:nvPr/>
        </p:nvSpPr>
        <p:spPr>
          <a:xfrm>
            <a:off x="1867154" y="3446398"/>
            <a:ext cx="870508" cy="323088"/>
          </a:xfrm>
          <a:custGeom>
            <a:avLst/>
            <a:gdLst/>
            <a:ahLst/>
            <a:cxnLst/>
            <a:rect l="l" t="t" r="r" b="b"/>
            <a:pathLst>
              <a:path w="870508" h="323088">
                <a:moveTo>
                  <a:pt x="0" y="323088"/>
                </a:moveTo>
                <a:lnTo>
                  <a:pt x="870508" y="323088"/>
                </a:lnTo>
                <a:lnTo>
                  <a:pt x="870508" y="0"/>
                </a:lnTo>
                <a:lnTo>
                  <a:pt x="0" y="0"/>
                </a:lnTo>
                <a:lnTo>
                  <a:pt x="0" y="323088"/>
                </a:lnTo>
                <a:close/>
              </a:path>
            </a:pathLst>
          </a:custGeom>
          <a:solidFill>
            <a:srgbClr val="D0E2E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9" name="object 129"/>
          <p:cNvSpPr txBox="1"/>
          <p:nvPr/>
        </p:nvSpPr>
        <p:spPr>
          <a:xfrm>
            <a:off x="1854454" y="3439286"/>
            <a:ext cx="246379" cy="1879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libri"/>
                <a:cs typeface="Calibri"/>
              </a:rPr>
              <a:t>-</a:t>
            </a:r>
            <a:r>
              <a:rPr dirty="0" smtClean="0" sz="1100" spc="0">
                <a:latin typeface="Calibri"/>
                <a:cs typeface="Calibri"/>
              </a:rPr>
              <a:t>0.1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30" name="object 130"/>
          <p:cNvSpPr/>
          <p:nvPr/>
        </p:nvSpPr>
        <p:spPr>
          <a:xfrm>
            <a:off x="411480" y="3403727"/>
            <a:ext cx="2371902" cy="0"/>
          </a:xfrm>
          <a:custGeom>
            <a:avLst/>
            <a:gdLst/>
            <a:ahLst/>
            <a:cxnLst/>
            <a:rect l="l" t="t" r="r" b="b"/>
            <a:pathLst>
              <a:path w="2371902" h="0">
                <a:moveTo>
                  <a:pt x="0" y="0"/>
                </a:moveTo>
                <a:lnTo>
                  <a:pt x="2371902" y="0"/>
                </a:lnTo>
              </a:path>
            </a:pathLst>
          </a:custGeom>
          <a:ln w="46990">
            <a:solidFill>
              <a:srgbClr val="D0E2E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1" name="object 131"/>
          <p:cNvSpPr/>
          <p:nvPr/>
        </p:nvSpPr>
        <p:spPr>
          <a:xfrm>
            <a:off x="411480" y="3812159"/>
            <a:ext cx="2371902" cy="0"/>
          </a:xfrm>
          <a:custGeom>
            <a:avLst/>
            <a:gdLst/>
            <a:ahLst/>
            <a:cxnLst/>
            <a:rect l="l" t="t" r="r" b="b"/>
            <a:pathLst>
              <a:path w="2371902" h="0">
                <a:moveTo>
                  <a:pt x="0" y="0"/>
                </a:moveTo>
                <a:lnTo>
                  <a:pt x="2371902" y="0"/>
                </a:lnTo>
              </a:path>
            </a:pathLst>
          </a:custGeom>
          <a:ln w="46990">
            <a:solidFill>
              <a:srgbClr val="D0E2E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2" name="object 132"/>
          <p:cNvSpPr/>
          <p:nvPr/>
        </p:nvSpPr>
        <p:spPr>
          <a:xfrm>
            <a:off x="411480" y="3835019"/>
            <a:ext cx="602284" cy="65532"/>
          </a:xfrm>
          <a:custGeom>
            <a:avLst/>
            <a:gdLst/>
            <a:ahLst/>
            <a:cxnLst/>
            <a:rect l="l" t="t" r="r" b="b"/>
            <a:pathLst>
              <a:path w="602284" h="65532">
                <a:moveTo>
                  <a:pt x="0" y="65532"/>
                </a:moveTo>
                <a:lnTo>
                  <a:pt x="602284" y="65532"/>
                </a:lnTo>
                <a:lnTo>
                  <a:pt x="602284" y="0"/>
                </a:lnTo>
                <a:lnTo>
                  <a:pt x="0" y="0"/>
                </a:lnTo>
                <a:lnTo>
                  <a:pt x="0" y="65532"/>
                </a:lnTo>
                <a:close/>
              </a:path>
            </a:pathLst>
          </a:custGeom>
          <a:solidFill>
            <a:srgbClr val="E9F0F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3" name="object 133"/>
          <p:cNvSpPr/>
          <p:nvPr/>
        </p:nvSpPr>
        <p:spPr>
          <a:xfrm>
            <a:off x="434340" y="3900551"/>
            <a:ext cx="0" cy="323088"/>
          </a:xfrm>
          <a:custGeom>
            <a:avLst/>
            <a:gdLst/>
            <a:ahLst/>
            <a:cxnLst/>
            <a:rect l="l" t="t" r="r" b="b"/>
            <a:pathLst>
              <a:path w="0" h="323088">
                <a:moveTo>
                  <a:pt x="0" y="0"/>
                </a:moveTo>
                <a:lnTo>
                  <a:pt x="0" y="323088"/>
                </a:lnTo>
              </a:path>
            </a:pathLst>
          </a:custGeom>
          <a:ln w="46990">
            <a:solidFill>
              <a:srgbClr val="E9F0F5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4" name="object 134"/>
          <p:cNvSpPr/>
          <p:nvPr/>
        </p:nvSpPr>
        <p:spPr>
          <a:xfrm>
            <a:off x="967409" y="3900551"/>
            <a:ext cx="46989" cy="323088"/>
          </a:xfrm>
          <a:custGeom>
            <a:avLst/>
            <a:gdLst/>
            <a:ahLst/>
            <a:cxnLst/>
            <a:rect l="l" t="t" r="r" b="b"/>
            <a:pathLst>
              <a:path w="46989" h="323088">
                <a:moveTo>
                  <a:pt x="0" y="323088"/>
                </a:moveTo>
                <a:lnTo>
                  <a:pt x="46989" y="323088"/>
                </a:lnTo>
                <a:lnTo>
                  <a:pt x="46989" y="0"/>
                </a:lnTo>
                <a:lnTo>
                  <a:pt x="0" y="0"/>
                </a:lnTo>
                <a:lnTo>
                  <a:pt x="0" y="323088"/>
                </a:lnTo>
                <a:close/>
              </a:path>
            </a:pathLst>
          </a:custGeom>
          <a:solidFill>
            <a:srgbClr val="E9F0F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5" name="object 135"/>
          <p:cNvSpPr/>
          <p:nvPr/>
        </p:nvSpPr>
        <p:spPr>
          <a:xfrm>
            <a:off x="411480" y="4223639"/>
            <a:ext cx="602284" cy="64008"/>
          </a:xfrm>
          <a:custGeom>
            <a:avLst/>
            <a:gdLst/>
            <a:ahLst/>
            <a:cxnLst/>
            <a:rect l="l" t="t" r="r" b="b"/>
            <a:pathLst>
              <a:path w="602284" h="64008">
                <a:moveTo>
                  <a:pt x="0" y="64008"/>
                </a:moveTo>
                <a:lnTo>
                  <a:pt x="602284" y="64008"/>
                </a:lnTo>
                <a:lnTo>
                  <a:pt x="602284" y="0"/>
                </a:lnTo>
                <a:lnTo>
                  <a:pt x="0" y="0"/>
                </a:lnTo>
                <a:lnTo>
                  <a:pt x="0" y="64008"/>
                </a:lnTo>
                <a:close/>
              </a:path>
            </a:pathLst>
          </a:custGeom>
          <a:solidFill>
            <a:srgbClr val="E9F0F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6" name="object 136"/>
          <p:cNvSpPr/>
          <p:nvPr/>
        </p:nvSpPr>
        <p:spPr>
          <a:xfrm>
            <a:off x="457200" y="3900551"/>
            <a:ext cx="510844" cy="323088"/>
          </a:xfrm>
          <a:custGeom>
            <a:avLst/>
            <a:gdLst/>
            <a:ahLst/>
            <a:cxnLst/>
            <a:rect l="l" t="t" r="r" b="b"/>
            <a:pathLst>
              <a:path w="510844" h="323088">
                <a:moveTo>
                  <a:pt x="0" y="323088"/>
                </a:moveTo>
                <a:lnTo>
                  <a:pt x="510844" y="323088"/>
                </a:lnTo>
                <a:lnTo>
                  <a:pt x="510844" y="0"/>
                </a:lnTo>
                <a:lnTo>
                  <a:pt x="0" y="0"/>
                </a:lnTo>
                <a:lnTo>
                  <a:pt x="0" y="323088"/>
                </a:lnTo>
                <a:close/>
              </a:path>
            </a:pathLst>
          </a:custGeom>
          <a:solidFill>
            <a:srgbClr val="E9F0F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7" name="object 137"/>
          <p:cNvSpPr txBox="1"/>
          <p:nvPr/>
        </p:nvSpPr>
        <p:spPr>
          <a:xfrm>
            <a:off x="444500" y="3893439"/>
            <a:ext cx="96520" cy="1879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libri"/>
                <a:cs typeface="Calibri"/>
              </a:rPr>
              <a:t>3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38" name="object 138"/>
          <p:cNvSpPr/>
          <p:nvPr/>
        </p:nvSpPr>
        <p:spPr>
          <a:xfrm>
            <a:off x="1013764" y="3835019"/>
            <a:ext cx="807720" cy="65532"/>
          </a:xfrm>
          <a:custGeom>
            <a:avLst/>
            <a:gdLst/>
            <a:ahLst/>
            <a:cxnLst/>
            <a:rect l="l" t="t" r="r" b="b"/>
            <a:pathLst>
              <a:path w="807720" h="65532">
                <a:moveTo>
                  <a:pt x="0" y="65532"/>
                </a:moveTo>
                <a:lnTo>
                  <a:pt x="807720" y="65532"/>
                </a:lnTo>
                <a:lnTo>
                  <a:pt x="807720" y="0"/>
                </a:lnTo>
                <a:lnTo>
                  <a:pt x="0" y="0"/>
                </a:lnTo>
                <a:lnTo>
                  <a:pt x="0" y="65532"/>
                </a:lnTo>
                <a:close/>
              </a:path>
            </a:pathLst>
          </a:custGeom>
          <a:solidFill>
            <a:srgbClr val="E9F0F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9" name="object 139"/>
          <p:cNvSpPr/>
          <p:nvPr/>
        </p:nvSpPr>
        <p:spPr>
          <a:xfrm>
            <a:off x="1013129" y="3900551"/>
            <a:ext cx="46989" cy="323088"/>
          </a:xfrm>
          <a:custGeom>
            <a:avLst/>
            <a:gdLst/>
            <a:ahLst/>
            <a:cxnLst/>
            <a:rect l="l" t="t" r="r" b="b"/>
            <a:pathLst>
              <a:path w="46989" h="323088">
                <a:moveTo>
                  <a:pt x="0" y="323088"/>
                </a:moveTo>
                <a:lnTo>
                  <a:pt x="46989" y="323088"/>
                </a:lnTo>
                <a:lnTo>
                  <a:pt x="46989" y="0"/>
                </a:lnTo>
                <a:lnTo>
                  <a:pt x="0" y="0"/>
                </a:lnTo>
                <a:lnTo>
                  <a:pt x="0" y="323088"/>
                </a:lnTo>
                <a:close/>
              </a:path>
            </a:pathLst>
          </a:custGeom>
          <a:solidFill>
            <a:srgbClr val="E9F0F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0" name="object 140"/>
          <p:cNvSpPr/>
          <p:nvPr/>
        </p:nvSpPr>
        <p:spPr>
          <a:xfrm>
            <a:off x="1775079" y="3900551"/>
            <a:ext cx="46989" cy="323088"/>
          </a:xfrm>
          <a:custGeom>
            <a:avLst/>
            <a:gdLst/>
            <a:ahLst/>
            <a:cxnLst/>
            <a:rect l="l" t="t" r="r" b="b"/>
            <a:pathLst>
              <a:path w="46989" h="323088">
                <a:moveTo>
                  <a:pt x="0" y="323088"/>
                </a:moveTo>
                <a:lnTo>
                  <a:pt x="46989" y="323088"/>
                </a:lnTo>
                <a:lnTo>
                  <a:pt x="46989" y="0"/>
                </a:lnTo>
                <a:lnTo>
                  <a:pt x="0" y="0"/>
                </a:lnTo>
                <a:lnTo>
                  <a:pt x="0" y="323088"/>
                </a:lnTo>
                <a:close/>
              </a:path>
            </a:pathLst>
          </a:custGeom>
          <a:solidFill>
            <a:srgbClr val="E9F0F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1" name="object 141"/>
          <p:cNvSpPr/>
          <p:nvPr/>
        </p:nvSpPr>
        <p:spPr>
          <a:xfrm>
            <a:off x="1013764" y="4223639"/>
            <a:ext cx="807720" cy="64008"/>
          </a:xfrm>
          <a:custGeom>
            <a:avLst/>
            <a:gdLst/>
            <a:ahLst/>
            <a:cxnLst/>
            <a:rect l="l" t="t" r="r" b="b"/>
            <a:pathLst>
              <a:path w="807720" h="64008">
                <a:moveTo>
                  <a:pt x="0" y="64008"/>
                </a:moveTo>
                <a:lnTo>
                  <a:pt x="807720" y="64008"/>
                </a:lnTo>
                <a:lnTo>
                  <a:pt x="807720" y="0"/>
                </a:lnTo>
                <a:lnTo>
                  <a:pt x="0" y="0"/>
                </a:lnTo>
                <a:lnTo>
                  <a:pt x="0" y="64008"/>
                </a:lnTo>
                <a:close/>
              </a:path>
            </a:pathLst>
          </a:custGeom>
          <a:solidFill>
            <a:srgbClr val="E9F0F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2" name="object 142"/>
          <p:cNvSpPr/>
          <p:nvPr/>
        </p:nvSpPr>
        <p:spPr>
          <a:xfrm>
            <a:off x="1059484" y="3900551"/>
            <a:ext cx="716280" cy="323088"/>
          </a:xfrm>
          <a:custGeom>
            <a:avLst/>
            <a:gdLst/>
            <a:ahLst/>
            <a:cxnLst/>
            <a:rect l="l" t="t" r="r" b="b"/>
            <a:pathLst>
              <a:path w="716280" h="323088">
                <a:moveTo>
                  <a:pt x="0" y="323088"/>
                </a:moveTo>
                <a:lnTo>
                  <a:pt x="716280" y="323088"/>
                </a:lnTo>
                <a:lnTo>
                  <a:pt x="716280" y="0"/>
                </a:lnTo>
                <a:lnTo>
                  <a:pt x="0" y="0"/>
                </a:lnTo>
                <a:lnTo>
                  <a:pt x="0" y="323088"/>
                </a:lnTo>
                <a:close/>
              </a:path>
            </a:pathLst>
          </a:custGeom>
          <a:solidFill>
            <a:srgbClr val="E9F0F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3" name="object 143"/>
          <p:cNvSpPr txBox="1"/>
          <p:nvPr/>
        </p:nvSpPr>
        <p:spPr>
          <a:xfrm>
            <a:off x="1046784" y="3893439"/>
            <a:ext cx="246379" cy="1879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libri"/>
                <a:cs typeface="Calibri"/>
              </a:rPr>
              <a:t>-</a:t>
            </a:r>
            <a:r>
              <a:rPr dirty="0" smtClean="0" sz="1100" spc="0">
                <a:latin typeface="Calibri"/>
                <a:cs typeface="Calibri"/>
              </a:rPr>
              <a:t>0.1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44" name="object 144"/>
          <p:cNvSpPr/>
          <p:nvPr/>
        </p:nvSpPr>
        <p:spPr>
          <a:xfrm>
            <a:off x="1821433" y="3835019"/>
            <a:ext cx="961948" cy="65532"/>
          </a:xfrm>
          <a:custGeom>
            <a:avLst/>
            <a:gdLst/>
            <a:ahLst/>
            <a:cxnLst/>
            <a:rect l="l" t="t" r="r" b="b"/>
            <a:pathLst>
              <a:path w="961948" h="65532">
                <a:moveTo>
                  <a:pt x="0" y="65532"/>
                </a:moveTo>
                <a:lnTo>
                  <a:pt x="961948" y="65532"/>
                </a:lnTo>
                <a:lnTo>
                  <a:pt x="961948" y="0"/>
                </a:lnTo>
                <a:lnTo>
                  <a:pt x="0" y="0"/>
                </a:lnTo>
                <a:lnTo>
                  <a:pt x="0" y="65532"/>
                </a:lnTo>
                <a:close/>
              </a:path>
            </a:pathLst>
          </a:custGeom>
          <a:solidFill>
            <a:srgbClr val="E9F0F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5" name="object 145"/>
          <p:cNvSpPr/>
          <p:nvPr/>
        </p:nvSpPr>
        <p:spPr>
          <a:xfrm>
            <a:off x="1820798" y="3900551"/>
            <a:ext cx="46989" cy="323088"/>
          </a:xfrm>
          <a:custGeom>
            <a:avLst/>
            <a:gdLst/>
            <a:ahLst/>
            <a:cxnLst/>
            <a:rect l="l" t="t" r="r" b="b"/>
            <a:pathLst>
              <a:path w="46989" h="323088">
                <a:moveTo>
                  <a:pt x="0" y="323088"/>
                </a:moveTo>
                <a:lnTo>
                  <a:pt x="46989" y="323088"/>
                </a:lnTo>
                <a:lnTo>
                  <a:pt x="46989" y="0"/>
                </a:lnTo>
                <a:lnTo>
                  <a:pt x="0" y="0"/>
                </a:lnTo>
                <a:lnTo>
                  <a:pt x="0" y="323088"/>
                </a:lnTo>
                <a:close/>
              </a:path>
            </a:pathLst>
          </a:custGeom>
          <a:solidFill>
            <a:srgbClr val="E9F0F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6" name="object 146"/>
          <p:cNvSpPr/>
          <p:nvPr/>
        </p:nvSpPr>
        <p:spPr>
          <a:xfrm>
            <a:off x="2760598" y="3900551"/>
            <a:ext cx="0" cy="323088"/>
          </a:xfrm>
          <a:custGeom>
            <a:avLst/>
            <a:gdLst/>
            <a:ahLst/>
            <a:cxnLst/>
            <a:rect l="l" t="t" r="r" b="b"/>
            <a:pathLst>
              <a:path w="0" h="323088">
                <a:moveTo>
                  <a:pt x="0" y="0"/>
                </a:moveTo>
                <a:lnTo>
                  <a:pt x="0" y="323088"/>
                </a:lnTo>
              </a:path>
            </a:pathLst>
          </a:custGeom>
          <a:ln w="46989">
            <a:solidFill>
              <a:srgbClr val="E9F0F5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7" name="object 147"/>
          <p:cNvSpPr/>
          <p:nvPr/>
        </p:nvSpPr>
        <p:spPr>
          <a:xfrm>
            <a:off x="1821433" y="4223639"/>
            <a:ext cx="961948" cy="64008"/>
          </a:xfrm>
          <a:custGeom>
            <a:avLst/>
            <a:gdLst/>
            <a:ahLst/>
            <a:cxnLst/>
            <a:rect l="l" t="t" r="r" b="b"/>
            <a:pathLst>
              <a:path w="961948" h="64008">
                <a:moveTo>
                  <a:pt x="0" y="64008"/>
                </a:moveTo>
                <a:lnTo>
                  <a:pt x="961948" y="64008"/>
                </a:lnTo>
                <a:lnTo>
                  <a:pt x="961948" y="0"/>
                </a:lnTo>
                <a:lnTo>
                  <a:pt x="0" y="0"/>
                </a:lnTo>
                <a:lnTo>
                  <a:pt x="0" y="64008"/>
                </a:lnTo>
                <a:close/>
              </a:path>
            </a:pathLst>
          </a:custGeom>
          <a:solidFill>
            <a:srgbClr val="E9F0F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8" name="object 148"/>
          <p:cNvSpPr/>
          <p:nvPr/>
        </p:nvSpPr>
        <p:spPr>
          <a:xfrm>
            <a:off x="1867154" y="3900551"/>
            <a:ext cx="870508" cy="323088"/>
          </a:xfrm>
          <a:custGeom>
            <a:avLst/>
            <a:gdLst/>
            <a:ahLst/>
            <a:cxnLst/>
            <a:rect l="l" t="t" r="r" b="b"/>
            <a:pathLst>
              <a:path w="870508" h="323088">
                <a:moveTo>
                  <a:pt x="0" y="323088"/>
                </a:moveTo>
                <a:lnTo>
                  <a:pt x="870508" y="323088"/>
                </a:lnTo>
                <a:lnTo>
                  <a:pt x="870508" y="0"/>
                </a:lnTo>
                <a:lnTo>
                  <a:pt x="0" y="0"/>
                </a:lnTo>
                <a:lnTo>
                  <a:pt x="0" y="323088"/>
                </a:lnTo>
                <a:close/>
              </a:path>
            </a:pathLst>
          </a:custGeom>
          <a:solidFill>
            <a:srgbClr val="E9F0F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9" name="object 149"/>
          <p:cNvSpPr txBox="1"/>
          <p:nvPr/>
        </p:nvSpPr>
        <p:spPr>
          <a:xfrm>
            <a:off x="1854454" y="3893439"/>
            <a:ext cx="317500" cy="1879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libri"/>
                <a:cs typeface="Calibri"/>
              </a:rPr>
              <a:t>-</a:t>
            </a:r>
            <a:r>
              <a:rPr dirty="0" smtClean="0" sz="1100" spc="0">
                <a:latin typeface="Calibri"/>
                <a:cs typeface="Calibri"/>
              </a:rPr>
              <a:t>0.03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50" name="object 150"/>
          <p:cNvSpPr/>
          <p:nvPr/>
        </p:nvSpPr>
        <p:spPr>
          <a:xfrm>
            <a:off x="411480" y="3857878"/>
            <a:ext cx="2371902" cy="0"/>
          </a:xfrm>
          <a:custGeom>
            <a:avLst/>
            <a:gdLst/>
            <a:ahLst/>
            <a:cxnLst/>
            <a:rect l="l" t="t" r="r" b="b"/>
            <a:pathLst>
              <a:path w="2371902" h="0">
                <a:moveTo>
                  <a:pt x="0" y="0"/>
                </a:moveTo>
                <a:lnTo>
                  <a:pt x="2371902" y="0"/>
                </a:lnTo>
              </a:path>
            </a:pathLst>
          </a:custGeom>
          <a:ln w="46990">
            <a:solidFill>
              <a:srgbClr val="E9F0F5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1" name="object 151"/>
          <p:cNvSpPr/>
          <p:nvPr/>
        </p:nvSpPr>
        <p:spPr>
          <a:xfrm>
            <a:off x="411480" y="4264786"/>
            <a:ext cx="2371902" cy="0"/>
          </a:xfrm>
          <a:custGeom>
            <a:avLst/>
            <a:gdLst/>
            <a:ahLst/>
            <a:cxnLst/>
            <a:rect l="l" t="t" r="r" b="b"/>
            <a:pathLst>
              <a:path w="2371902" h="0">
                <a:moveTo>
                  <a:pt x="0" y="0"/>
                </a:moveTo>
                <a:lnTo>
                  <a:pt x="2371902" y="0"/>
                </a:lnTo>
              </a:path>
            </a:pathLst>
          </a:custGeom>
          <a:ln w="46990">
            <a:solidFill>
              <a:srgbClr val="E9F0F5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2" name="object 152"/>
          <p:cNvSpPr/>
          <p:nvPr/>
        </p:nvSpPr>
        <p:spPr>
          <a:xfrm>
            <a:off x="411480" y="4287646"/>
            <a:ext cx="602284" cy="65532"/>
          </a:xfrm>
          <a:custGeom>
            <a:avLst/>
            <a:gdLst/>
            <a:ahLst/>
            <a:cxnLst/>
            <a:rect l="l" t="t" r="r" b="b"/>
            <a:pathLst>
              <a:path w="602284" h="65532">
                <a:moveTo>
                  <a:pt x="0" y="65532"/>
                </a:moveTo>
                <a:lnTo>
                  <a:pt x="602284" y="65532"/>
                </a:lnTo>
                <a:lnTo>
                  <a:pt x="602284" y="0"/>
                </a:lnTo>
                <a:lnTo>
                  <a:pt x="0" y="0"/>
                </a:lnTo>
                <a:lnTo>
                  <a:pt x="0" y="65532"/>
                </a:lnTo>
                <a:close/>
              </a:path>
            </a:pathLst>
          </a:custGeom>
          <a:solidFill>
            <a:srgbClr val="D0E2E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3" name="object 153"/>
          <p:cNvSpPr/>
          <p:nvPr/>
        </p:nvSpPr>
        <p:spPr>
          <a:xfrm>
            <a:off x="434340" y="4353178"/>
            <a:ext cx="0" cy="323088"/>
          </a:xfrm>
          <a:custGeom>
            <a:avLst/>
            <a:gdLst/>
            <a:ahLst/>
            <a:cxnLst/>
            <a:rect l="l" t="t" r="r" b="b"/>
            <a:pathLst>
              <a:path w="0" h="323088">
                <a:moveTo>
                  <a:pt x="0" y="0"/>
                </a:moveTo>
                <a:lnTo>
                  <a:pt x="0" y="323088"/>
                </a:lnTo>
              </a:path>
            </a:pathLst>
          </a:custGeom>
          <a:ln w="46990">
            <a:solidFill>
              <a:srgbClr val="D0E2E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4" name="object 154"/>
          <p:cNvSpPr/>
          <p:nvPr/>
        </p:nvSpPr>
        <p:spPr>
          <a:xfrm>
            <a:off x="967409" y="4353178"/>
            <a:ext cx="46989" cy="323088"/>
          </a:xfrm>
          <a:custGeom>
            <a:avLst/>
            <a:gdLst/>
            <a:ahLst/>
            <a:cxnLst/>
            <a:rect l="l" t="t" r="r" b="b"/>
            <a:pathLst>
              <a:path w="46989" h="323088">
                <a:moveTo>
                  <a:pt x="0" y="323088"/>
                </a:moveTo>
                <a:lnTo>
                  <a:pt x="46989" y="323088"/>
                </a:lnTo>
                <a:lnTo>
                  <a:pt x="46989" y="0"/>
                </a:lnTo>
                <a:lnTo>
                  <a:pt x="0" y="0"/>
                </a:lnTo>
                <a:lnTo>
                  <a:pt x="0" y="323088"/>
                </a:lnTo>
                <a:close/>
              </a:path>
            </a:pathLst>
          </a:custGeom>
          <a:solidFill>
            <a:srgbClr val="D0E2E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5" name="object 155"/>
          <p:cNvSpPr/>
          <p:nvPr/>
        </p:nvSpPr>
        <p:spPr>
          <a:xfrm>
            <a:off x="411480" y="4676266"/>
            <a:ext cx="602284" cy="65532"/>
          </a:xfrm>
          <a:custGeom>
            <a:avLst/>
            <a:gdLst/>
            <a:ahLst/>
            <a:cxnLst/>
            <a:rect l="l" t="t" r="r" b="b"/>
            <a:pathLst>
              <a:path w="602284" h="65532">
                <a:moveTo>
                  <a:pt x="0" y="65532"/>
                </a:moveTo>
                <a:lnTo>
                  <a:pt x="602284" y="65532"/>
                </a:lnTo>
                <a:lnTo>
                  <a:pt x="602284" y="0"/>
                </a:lnTo>
                <a:lnTo>
                  <a:pt x="0" y="0"/>
                </a:lnTo>
                <a:lnTo>
                  <a:pt x="0" y="65532"/>
                </a:lnTo>
                <a:close/>
              </a:path>
            </a:pathLst>
          </a:custGeom>
          <a:solidFill>
            <a:srgbClr val="D0E2E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6" name="object 156"/>
          <p:cNvSpPr/>
          <p:nvPr/>
        </p:nvSpPr>
        <p:spPr>
          <a:xfrm>
            <a:off x="457200" y="4353178"/>
            <a:ext cx="510844" cy="323088"/>
          </a:xfrm>
          <a:custGeom>
            <a:avLst/>
            <a:gdLst/>
            <a:ahLst/>
            <a:cxnLst/>
            <a:rect l="l" t="t" r="r" b="b"/>
            <a:pathLst>
              <a:path w="510844" h="323088">
                <a:moveTo>
                  <a:pt x="0" y="323088"/>
                </a:moveTo>
                <a:lnTo>
                  <a:pt x="510844" y="323088"/>
                </a:lnTo>
                <a:lnTo>
                  <a:pt x="510844" y="0"/>
                </a:lnTo>
                <a:lnTo>
                  <a:pt x="0" y="0"/>
                </a:lnTo>
                <a:lnTo>
                  <a:pt x="0" y="323088"/>
                </a:lnTo>
                <a:close/>
              </a:path>
            </a:pathLst>
          </a:custGeom>
          <a:solidFill>
            <a:srgbClr val="D0E2E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7" name="object 157"/>
          <p:cNvSpPr txBox="1"/>
          <p:nvPr/>
        </p:nvSpPr>
        <p:spPr>
          <a:xfrm>
            <a:off x="444500" y="4346066"/>
            <a:ext cx="145415" cy="1879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libri"/>
                <a:cs typeface="Calibri"/>
              </a:rPr>
              <a:t>∞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58" name="object 158"/>
          <p:cNvSpPr/>
          <p:nvPr/>
        </p:nvSpPr>
        <p:spPr>
          <a:xfrm>
            <a:off x="1013764" y="4287646"/>
            <a:ext cx="807720" cy="65532"/>
          </a:xfrm>
          <a:custGeom>
            <a:avLst/>
            <a:gdLst/>
            <a:ahLst/>
            <a:cxnLst/>
            <a:rect l="l" t="t" r="r" b="b"/>
            <a:pathLst>
              <a:path w="807720" h="65532">
                <a:moveTo>
                  <a:pt x="0" y="65532"/>
                </a:moveTo>
                <a:lnTo>
                  <a:pt x="807720" y="65532"/>
                </a:lnTo>
                <a:lnTo>
                  <a:pt x="807720" y="0"/>
                </a:lnTo>
                <a:lnTo>
                  <a:pt x="0" y="0"/>
                </a:lnTo>
                <a:lnTo>
                  <a:pt x="0" y="65532"/>
                </a:lnTo>
                <a:close/>
              </a:path>
            </a:pathLst>
          </a:custGeom>
          <a:solidFill>
            <a:srgbClr val="D0E2E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9" name="object 159"/>
          <p:cNvSpPr/>
          <p:nvPr/>
        </p:nvSpPr>
        <p:spPr>
          <a:xfrm>
            <a:off x="1013129" y="4353178"/>
            <a:ext cx="46989" cy="323088"/>
          </a:xfrm>
          <a:custGeom>
            <a:avLst/>
            <a:gdLst/>
            <a:ahLst/>
            <a:cxnLst/>
            <a:rect l="l" t="t" r="r" b="b"/>
            <a:pathLst>
              <a:path w="46989" h="323088">
                <a:moveTo>
                  <a:pt x="0" y="323088"/>
                </a:moveTo>
                <a:lnTo>
                  <a:pt x="46989" y="323088"/>
                </a:lnTo>
                <a:lnTo>
                  <a:pt x="46989" y="0"/>
                </a:lnTo>
                <a:lnTo>
                  <a:pt x="0" y="0"/>
                </a:lnTo>
                <a:lnTo>
                  <a:pt x="0" y="323088"/>
                </a:lnTo>
                <a:close/>
              </a:path>
            </a:pathLst>
          </a:custGeom>
          <a:solidFill>
            <a:srgbClr val="D0E2E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0" name="object 160"/>
          <p:cNvSpPr/>
          <p:nvPr/>
        </p:nvSpPr>
        <p:spPr>
          <a:xfrm>
            <a:off x="1775079" y="4353178"/>
            <a:ext cx="46989" cy="323088"/>
          </a:xfrm>
          <a:custGeom>
            <a:avLst/>
            <a:gdLst/>
            <a:ahLst/>
            <a:cxnLst/>
            <a:rect l="l" t="t" r="r" b="b"/>
            <a:pathLst>
              <a:path w="46989" h="323088">
                <a:moveTo>
                  <a:pt x="0" y="323088"/>
                </a:moveTo>
                <a:lnTo>
                  <a:pt x="46989" y="323088"/>
                </a:lnTo>
                <a:lnTo>
                  <a:pt x="46989" y="0"/>
                </a:lnTo>
                <a:lnTo>
                  <a:pt x="0" y="0"/>
                </a:lnTo>
                <a:lnTo>
                  <a:pt x="0" y="323088"/>
                </a:lnTo>
                <a:close/>
              </a:path>
            </a:pathLst>
          </a:custGeom>
          <a:solidFill>
            <a:srgbClr val="D0E2E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1" name="object 161"/>
          <p:cNvSpPr/>
          <p:nvPr/>
        </p:nvSpPr>
        <p:spPr>
          <a:xfrm>
            <a:off x="1013764" y="4676266"/>
            <a:ext cx="807720" cy="65532"/>
          </a:xfrm>
          <a:custGeom>
            <a:avLst/>
            <a:gdLst/>
            <a:ahLst/>
            <a:cxnLst/>
            <a:rect l="l" t="t" r="r" b="b"/>
            <a:pathLst>
              <a:path w="807720" h="65532">
                <a:moveTo>
                  <a:pt x="0" y="65532"/>
                </a:moveTo>
                <a:lnTo>
                  <a:pt x="807720" y="65532"/>
                </a:lnTo>
                <a:lnTo>
                  <a:pt x="807720" y="0"/>
                </a:lnTo>
                <a:lnTo>
                  <a:pt x="0" y="0"/>
                </a:lnTo>
                <a:lnTo>
                  <a:pt x="0" y="65532"/>
                </a:lnTo>
                <a:close/>
              </a:path>
            </a:pathLst>
          </a:custGeom>
          <a:solidFill>
            <a:srgbClr val="D0E2E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2" name="object 162"/>
          <p:cNvSpPr/>
          <p:nvPr/>
        </p:nvSpPr>
        <p:spPr>
          <a:xfrm>
            <a:off x="1059484" y="4353178"/>
            <a:ext cx="716280" cy="323088"/>
          </a:xfrm>
          <a:custGeom>
            <a:avLst/>
            <a:gdLst/>
            <a:ahLst/>
            <a:cxnLst/>
            <a:rect l="l" t="t" r="r" b="b"/>
            <a:pathLst>
              <a:path w="716280" h="323088">
                <a:moveTo>
                  <a:pt x="0" y="323088"/>
                </a:moveTo>
                <a:lnTo>
                  <a:pt x="716280" y="323088"/>
                </a:lnTo>
                <a:lnTo>
                  <a:pt x="716280" y="0"/>
                </a:lnTo>
                <a:lnTo>
                  <a:pt x="0" y="0"/>
                </a:lnTo>
                <a:lnTo>
                  <a:pt x="0" y="323088"/>
                </a:lnTo>
                <a:close/>
              </a:path>
            </a:pathLst>
          </a:custGeom>
          <a:solidFill>
            <a:srgbClr val="D0E2E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3" name="object 163"/>
          <p:cNvSpPr txBox="1"/>
          <p:nvPr/>
        </p:nvSpPr>
        <p:spPr>
          <a:xfrm>
            <a:off x="1046784" y="4346066"/>
            <a:ext cx="96520" cy="1879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libri"/>
                <a:cs typeface="Calibri"/>
              </a:rPr>
              <a:t>0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64" name="object 164"/>
          <p:cNvSpPr/>
          <p:nvPr/>
        </p:nvSpPr>
        <p:spPr>
          <a:xfrm>
            <a:off x="1821433" y="4287646"/>
            <a:ext cx="961948" cy="65532"/>
          </a:xfrm>
          <a:custGeom>
            <a:avLst/>
            <a:gdLst/>
            <a:ahLst/>
            <a:cxnLst/>
            <a:rect l="l" t="t" r="r" b="b"/>
            <a:pathLst>
              <a:path w="961948" h="65532">
                <a:moveTo>
                  <a:pt x="0" y="65532"/>
                </a:moveTo>
                <a:lnTo>
                  <a:pt x="961948" y="65532"/>
                </a:lnTo>
                <a:lnTo>
                  <a:pt x="961948" y="0"/>
                </a:lnTo>
                <a:lnTo>
                  <a:pt x="0" y="0"/>
                </a:lnTo>
                <a:lnTo>
                  <a:pt x="0" y="65532"/>
                </a:lnTo>
                <a:close/>
              </a:path>
            </a:pathLst>
          </a:custGeom>
          <a:solidFill>
            <a:srgbClr val="D0E2E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5" name="object 165"/>
          <p:cNvSpPr/>
          <p:nvPr/>
        </p:nvSpPr>
        <p:spPr>
          <a:xfrm>
            <a:off x="1820798" y="4353178"/>
            <a:ext cx="46989" cy="323088"/>
          </a:xfrm>
          <a:custGeom>
            <a:avLst/>
            <a:gdLst/>
            <a:ahLst/>
            <a:cxnLst/>
            <a:rect l="l" t="t" r="r" b="b"/>
            <a:pathLst>
              <a:path w="46989" h="323088">
                <a:moveTo>
                  <a:pt x="0" y="323088"/>
                </a:moveTo>
                <a:lnTo>
                  <a:pt x="46989" y="323088"/>
                </a:lnTo>
                <a:lnTo>
                  <a:pt x="46989" y="0"/>
                </a:lnTo>
                <a:lnTo>
                  <a:pt x="0" y="0"/>
                </a:lnTo>
                <a:lnTo>
                  <a:pt x="0" y="323088"/>
                </a:lnTo>
                <a:close/>
              </a:path>
            </a:pathLst>
          </a:custGeom>
          <a:solidFill>
            <a:srgbClr val="D0E2E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6" name="object 166"/>
          <p:cNvSpPr/>
          <p:nvPr/>
        </p:nvSpPr>
        <p:spPr>
          <a:xfrm>
            <a:off x="2760598" y="4353178"/>
            <a:ext cx="0" cy="323088"/>
          </a:xfrm>
          <a:custGeom>
            <a:avLst/>
            <a:gdLst/>
            <a:ahLst/>
            <a:cxnLst/>
            <a:rect l="l" t="t" r="r" b="b"/>
            <a:pathLst>
              <a:path w="0" h="323088">
                <a:moveTo>
                  <a:pt x="0" y="0"/>
                </a:moveTo>
                <a:lnTo>
                  <a:pt x="0" y="323088"/>
                </a:lnTo>
              </a:path>
            </a:pathLst>
          </a:custGeom>
          <a:ln w="46989">
            <a:solidFill>
              <a:srgbClr val="D0E2E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7" name="object 167"/>
          <p:cNvSpPr/>
          <p:nvPr/>
        </p:nvSpPr>
        <p:spPr>
          <a:xfrm>
            <a:off x="1821433" y="4676266"/>
            <a:ext cx="961948" cy="65532"/>
          </a:xfrm>
          <a:custGeom>
            <a:avLst/>
            <a:gdLst/>
            <a:ahLst/>
            <a:cxnLst/>
            <a:rect l="l" t="t" r="r" b="b"/>
            <a:pathLst>
              <a:path w="961948" h="65532">
                <a:moveTo>
                  <a:pt x="0" y="65532"/>
                </a:moveTo>
                <a:lnTo>
                  <a:pt x="961948" y="65532"/>
                </a:lnTo>
                <a:lnTo>
                  <a:pt x="961948" y="0"/>
                </a:lnTo>
                <a:lnTo>
                  <a:pt x="0" y="0"/>
                </a:lnTo>
                <a:lnTo>
                  <a:pt x="0" y="65532"/>
                </a:lnTo>
                <a:close/>
              </a:path>
            </a:pathLst>
          </a:custGeom>
          <a:solidFill>
            <a:srgbClr val="D0E2E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8" name="object 168"/>
          <p:cNvSpPr/>
          <p:nvPr/>
        </p:nvSpPr>
        <p:spPr>
          <a:xfrm>
            <a:off x="1867154" y="4353178"/>
            <a:ext cx="870508" cy="323088"/>
          </a:xfrm>
          <a:custGeom>
            <a:avLst/>
            <a:gdLst/>
            <a:ahLst/>
            <a:cxnLst/>
            <a:rect l="l" t="t" r="r" b="b"/>
            <a:pathLst>
              <a:path w="870508" h="323088">
                <a:moveTo>
                  <a:pt x="0" y="323088"/>
                </a:moveTo>
                <a:lnTo>
                  <a:pt x="870508" y="323088"/>
                </a:lnTo>
                <a:lnTo>
                  <a:pt x="870508" y="0"/>
                </a:lnTo>
                <a:lnTo>
                  <a:pt x="0" y="0"/>
                </a:lnTo>
                <a:lnTo>
                  <a:pt x="0" y="323088"/>
                </a:lnTo>
                <a:close/>
              </a:path>
            </a:pathLst>
          </a:custGeom>
          <a:solidFill>
            <a:srgbClr val="D0E2E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9" name="object 169"/>
          <p:cNvSpPr txBox="1"/>
          <p:nvPr/>
        </p:nvSpPr>
        <p:spPr>
          <a:xfrm>
            <a:off x="1854454" y="4346066"/>
            <a:ext cx="96520" cy="1879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libri"/>
                <a:cs typeface="Calibri"/>
              </a:rPr>
              <a:t>0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70" name="object 170"/>
          <p:cNvSpPr/>
          <p:nvPr/>
        </p:nvSpPr>
        <p:spPr>
          <a:xfrm>
            <a:off x="411480" y="4310507"/>
            <a:ext cx="2371902" cy="0"/>
          </a:xfrm>
          <a:custGeom>
            <a:avLst/>
            <a:gdLst/>
            <a:ahLst/>
            <a:cxnLst/>
            <a:rect l="l" t="t" r="r" b="b"/>
            <a:pathLst>
              <a:path w="2371902" h="0">
                <a:moveTo>
                  <a:pt x="0" y="0"/>
                </a:moveTo>
                <a:lnTo>
                  <a:pt x="2371902" y="0"/>
                </a:lnTo>
              </a:path>
            </a:pathLst>
          </a:custGeom>
          <a:ln w="46990">
            <a:solidFill>
              <a:srgbClr val="D0E2E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1" name="object 171"/>
          <p:cNvSpPr/>
          <p:nvPr/>
        </p:nvSpPr>
        <p:spPr>
          <a:xfrm>
            <a:off x="411480" y="4718939"/>
            <a:ext cx="2371902" cy="0"/>
          </a:xfrm>
          <a:custGeom>
            <a:avLst/>
            <a:gdLst/>
            <a:ahLst/>
            <a:cxnLst/>
            <a:rect l="l" t="t" r="r" b="b"/>
            <a:pathLst>
              <a:path w="2371902" h="0">
                <a:moveTo>
                  <a:pt x="0" y="0"/>
                </a:moveTo>
                <a:lnTo>
                  <a:pt x="2371902" y="0"/>
                </a:lnTo>
              </a:path>
            </a:pathLst>
          </a:custGeom>
          <a:ln w="46990">
            <a:solidFill>
              <a:srgbClr val="D0E2E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2" name="object 172"/>
          <p:cNvSpPr/>
          <p:nvPr/>
        </p:nvSpPr>
        <p:spPr>
          <a:xfrm>
            <a:off x="4482465" y="1564639"/>
            <a:ext cx="2210435" cy="24066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3" name="object 173"/>
          <p:cNvSpPr/>
          <p:nvPr/>
        </p:nvSpPr>
        <p:spPr>
          <a:xfrm>
            <a:off x="2997835" y="1697354"/>
            <a:ext cx="3008630" cy="26257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4" name="object 17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175" name="object 17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21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51104"/>
            <a:ext cx="51371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15">
                <a:latin typeface="Cambria"/>
                <a:cs typeface="Cambria"/>
              </a:rPr>
              <a:t>C</a:t>
            </a:r>
            <a:r>
              <a:rPr dirty="0" smtClean="0" sz="1200" spc="0">
                <a:latin typeface="Cambria"/>
                <a:cs typeface="Cambria"/>
              </a:rPr>
              <a:t>ont</a:t>
            </a:r>
            <a:r>
              <a:rPr dirty="0" smtClean="0" sz="1200" spc="-10">
                <a:latin typeface="Cambria"/>
                <a:cs typeface="Cambria"/>
              </a:rPr>
              <a:t>r</a:t>
            </a:r>
            <a:r>
              <a:rPr dirty="0" smtClean="0" sz="1200" spc="0">
                <a:latin typeface="Cambria"/>
                <a:cs typeface="Cambria"/>
              </a:rPr>
              <a:t>ol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64528" y="451104"/>
            <a:ext cx="39941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Cambria"/>
                <a:cs typeface="Cambria"/>
              </a:rPr>
              <a:t>Lec.</a:t>
            </a:r>
            <a:r>
              <a:rPr dirty="0" smtClean="0" sz="1200" spc="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5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30351" y="686562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530351" y="653795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530351" y="921760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530351" y="925037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21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51104"/>
            <a:ext cx="51371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15">
                <a:latin typeface="Cambria"/>
                <a:cs typeface="Cambria"/>
              </a:rPr>
              <a:t>C</a:t>
            </a:r>
            <a:r>
              <a:rPr dirty="0" smtClean="0" sz="1200" spc="0">
                <a:latin typeface="Cambria"/>
                <a:cs typeface="Cambria"/>
              </a:rPr>
              <a:t>ont</a:t>
            </a:r>
            <a:r>
              <a:rPr dirty="0" smtClean="0" sz="1200" spc="-10">
                <a:latin typeface="Cambria"/>
                <a:cs typeface="Cambria"/>
              </a:rPr>
              <a:t>r</a:t>
            </a:r>
            <a:r>
              <a:rPr dirty="0" smtClean="0" sz="1200" spc="0">
                <a:latin typeface="Cambria"/>
                <a:cs typeface="Cambria"/>
              </a:rPr>
              <a:t>ol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64528" y="451104"/>
            <a:ext cx="39941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Cambria"/>
                <a:cs typeface="Cambria"/>
              </a:rPr>
              <a:t>Lec.</a:t>
            </a:r>
            <a:r>
              <a:rPr dirty="0" smtClean="0" sz="1200" spc="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5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30351" y="686562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530351" y="653795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530351" y="921760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530351" y="925037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535940" y="900430"/>
            <a:ext cx="2404110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15" b="1">
                <a:latin typeface="Times New Roman"/>
                <a:cs typeface="Times New Roman"/>
              </a:rPr>
              <a:t>C</a:t>
            </a:r>
            <a:r>
              <a:rPr dirty="0" smtClean="0" sz="1600" spc="5" b="1">
                <a:latin typeface="Times New Roman"/>
                <a:cs typeface="Times New Roman"/>
              </a:rPr>
              <a:t>o</a:t>
            </a:r>
            <a:r>
              <a:rPr dirty="0" smtClean="0" sz="1600" spc="-40" b="1">
                <a:latin typeface="Times New Roman"/>
                <a:cs typeface="Times New Roman"/>
              </a:rPr>
              <a:t>m</a:t>
            </a:r>
            <a:r>
              <a:rPr dirty="0" smtClean="0" sz="1600" spc="-10" b="1">
                <a:latin typeface="Times New Roman"/>
                <a:cs typeface="Times New Roman"/>
              </a:rPr>
              <a:t>ple</a:t>
            </a:r>
            <a:r>
              <a:rPr dirty="0" smtClean="0" sz="1600" spc="10" b="1">
                <a:latin typeface="Times New Roman"/>
                <a:cs typeface="Times New Roman"/>
              </a:rPr>
              <a:t>x</a:t>
            </a:r>
            <a:r>
              <a:rPr dirty="0" smtClean="0" sz="1600" spc="-15" b="1">
                <a:latin typeface="Times New Roman"/>
                <a:cs typeface="Times New Roman"/>
              </a:rPr>
              <a:t>-</a:t>
            </a:r>
            <a:r>
              <a:rPr dirty="0" smtClean="0" sz="1600" spc="-10" b="1">
                <a:latin typeface="Times New Roman"/>
                <a:cs typeface="Times New Roman"/>
              </a:rPr>
              <a:t>Variab</a:t>
            </a:r>
            <a:r>
              <a:rPr dirty="0" smtClean="0" sz="1600" spc="5" b="1">
                <a:latin typeface="Times New Roman"/>
                <a:cs typeface="Times New Roman"/>
              </a:rPr>
              <a:t>l</a:t>
            </a:r>
            <a:r>
              <a:rPr dirty="0" smtClean="0" sz="1600" spc="-10" b="1">
                <a:latin typeface="Times New Roman"/>
                <a:cs typeface="Times New Roman"/>
              </a:rPr>
              <a:t>e</a:t>
            </a:r>
            <a:r>
              <a:rPr dirty="0" smtClean="0" sz="1600" spc="-5" b="1">
                <a:latin typeface="Times New Roman"/>
                <a:cs typeface="Times New Roman"/>
              </a:rPr>
              <a:t> </a:t>
            </a:r>
            <a:r>
              <a:rPr dirty="0" smtClean="0" sz="1600" spc="-10" b="1">
                <a:latin typeface="Times New Roman"/>
                <a:cs typeface="Times New Roman"/>
              </a:rPr>
              <a:t>Conc</a:t>
            </a:r>
            <a:r>
              <a:rPr dirty="0" smtClean="0" sz="1600" spc="-5" b="1">
                <a:latin typeface="Times New Roman"/>
                <a:cs typeface="Times New Roman"/>
              </a:rPr>
              <a:t>e</a:t>
            </a:r>
            <a:r>
              <a:rPr dirty="0" smtClean="0" sz="1600" spc="0" b="1">
                <a:latin typeface="Times New Roman"/>
                <a:cs typeface="Times New Roman"/>
              </a:rPr>
              <a:t>pt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5940" y="4838319"/>
            <a:ext cx="5125085" cy="5854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 b="1" u="heavy">
                <a:latin typeface="Times New Roman"/>
                <a:cs typeface="Times New Roman"/>
              </a:rPr>
              <a:t>C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-10" b="1" u="heavy">
                <a:latin typeface="Times New Roman"/>
                <a:cs typeface="Times New Roman"/>
              </a:rPr>
              <a:t>M</a:t>
            </a:r>
            <a:r>
              <a:rPr dirty="0" smtClean="0" sz="1400" spc="-10" b="1" u="heavy">
                <a:latin typeface="Times New Roman"/>
                <a:cs typeface="Times New Roman"/>
              </a:rPr>
              <a:t>P</a:t>
            </a:r>
            <a:r>
              <a:rPr dirty="0" smtClean="0" sz="1400" spc="0" b="1" u="heavy">
                <a:latin typeface="Times New Roman"/>
                <a:cs typeface="Times New Roman"/>
              </a:rPr>
              <a:t>LEX</a:t>
            </a:r>
            <a:r>
              <a:rPr dirty="0" smtClean="0" sz="1400" spc="-10" b="1" u="heavy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P</a:t>
            </a:r>
            <a:r>
              <a:rPr dirty="0" smtClean="0" sz="1400" spc="0" b="1" u="heavy">
                <a:latin typeface="Times New Roman"/>
                <a:cs typeface="Times New Roman"/>
              </a:rPr>
              <a:t>L</a:t>
            </a:r>
            <a:r>
              <a:rPr dirty="0" smtClean="0" sz="1400" spc="-10" b="1" u="heavy">
                <a:latin typeface="Times New Roman"/>
                <a:cs typeface="Times New Roman"/>
              </a:rPr>
              <a:t>A</a:t>
            </a:r>
            <a:r>
              <a:rPr dirty="0" smtClean="0" sz="1400" spc="-10" b="1" u="heavy">
                <a:latin typeface="Times New Roman"/>
                <a:cs typeface="Times New Roman"/>
              </a:rPr>
              <a:t>N</a:t>
            </a:r>
            <a:r>
              <a:rPr dirty="0" smtClean="0" sz="1400" spc="0" b="1" u="heavy">
                <a:latin typeface="Times New Roman"/>
                <a:cs typeface="Times New Roman"/>
              </a:rPr>
              <a:t>E</a:t>
            </a:r>
            <a:r>
              <a:rPr dirty="0" smtClean="0" sz="1400" spc="5" b="1" u="heavy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P</a:t>
            </a:r>
            <a:r>
              <a:rPr dirty="0" smtClean="0" sz="1400" spc="0" b="1" u="heavy">
                <a:latin typeface="Times New Roman"/>
                <a:cs typeface="Times New Roman"/>
              </a:rPr>
              <a:t>OL</a:t>
            </a:r>
            <a:r>
              <a:rPr dirty="0" smtClean="0" sz="1400" spc="5" b="1" u="heavy">
                <a:latin typeface="Times New Roman"/>
                <a:cs typeface="Times New Roman"/>
              </a:rPr>
              <a:t>E</a:t>
            </a:r>
            <a:r>
              <a:rPr dirty="0" smtClean="0" sz="1400" spc="-25" b="1" u="heavy">
                <a:latin typeface="Times New Roman"/>
                <a:cs typeface="Times New Roman"/>
              </a:rPr>
              <a:t>Z</a:t>
            </a:r>
            <a:r>
              <a:rPr dirty="0" smtClean="0" sz="1400" spc="0" b="1" u="heavy">
                <a:latin typeface="Times New Roman"/>
                <a:cs typeface="Times New Roman"/>
              </a:rPr>
              <a:t>E</a:t>
            </a:r>
            <a:r>
              <a:rPr dirty="0" smtClean="0" sz="1400" spc="-10" b="1" u="heavy">
                <a:latin typeface="Times New Roman"/>
                <a:cs typeface="Times New Roman"/>
              </a:rPr>
              <a:t>R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M</a:t>
            </a:r>
            <a:r>
              <a:rPr dirty="0" smtClean="0" sz="1400" spc="-1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P</a:t>
            </a:r>
            <a:r>
              <a:rPr dirty="0" smtClean="0" sz="1400" spc="0" b="1" u="heavy">
                <a:latin typeface="Times New Roman"/>
                <a:cs typeface="Times New Roman"/>
              </a:rPr>
              <a:t>S: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53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ra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 s )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 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can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e re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5940" y="6280277"/>
            <a:ext cx="6702425" cy="16522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L="1076960">
              <a:lnSpc>
                <a:spcPct val="100000"/>
              </a:lnSpc>
            </a:pPr>
            <a:r>
              <a:rPr dirty="0" smtClean="0" sz="2000">
                <a:latin typeface="Times New Roman"/>
                <a:cs typeface="Times New Roman"/>
              </a:rPr>
              <a:t>=T.F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ts val="950"/>
              </a:lnSpc>
              <a:spcBef>
                <a:spcPts val="6"/>
              </a:spcBef>
            </a:pPr>
            <a:endParaRPr sz="95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12700" marR="12700">
              <a:lnSpc>
                <a:spcPct val="1102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here 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+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z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 fa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the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era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ol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no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ial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ter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+</a:t>
            </a:r>
            <a:r>
              <a:rPr dirty="0" smtClean="0" sz="1400" spc="60">
                <a:latin typeface="Times New Roman"/>
                <a:cs typeface="Times New Roman"/>
              </a:rPr>
              <a:t>p</a:t>
            </a:r>
            <a:r>
              <a:rPr dirty="0" smtClean="0" baseline="-12345" sz="1350" spc="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fac</a:t>
            </a:r>
            <a:r>
              <a:rPr dirty="0" smtClean="0" sz="1400" spc="-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 of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ol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no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ia</a:t>
            </a:r>
            <a:r>
              <a:rPr dirty="0" smtClean="0" sz="1400" spc="2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75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dirty="0" smtClean="0" sz="1400" b="1">
                <a:latin typeface="Times New Roman"/>
                <a:cs typeface="Times New Roman"/>
              </a:rPr>
              <a:t>EX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1: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et </a:t>
            </a:r>
            <a:r>
              <a:rPr dirty="0" smtClean="0" sz="1400" spc="0" b="1" i="1">
                <a:latin typeface="Times New Roman"/>
                <a:cs typeface="Times New Roman"/>
              </a:rPr>
              <a:t>F (</a:t>
            </a:r>
            <a:r>
              <a:rPr dirty="0" smtClean="0" sz="1400" spc="-5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s</a:t>
            </a:r>
            <a:r>
              <a:rPr dirty="0" smtClean="0" sz="1400" spc="5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)</a:t>
            </a:r>
            <a:r>
              <a:rPr dirty="0" smtClean="0" sz="1400" spc="-20" b="1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iv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48640" y="8084819"/>
            <a:ext cx="2360295" cy="66370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549909" y="5641340"/>
            <a:ext cx="3509010" cy="11576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3256915" y="8507094"/>
            <a:ext cx="2821305" cy="62611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1510664" y="2851150"/>
            <a:ext cx="4622800" cy="200025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551180" y="1311910"/>
            <a:ext cx="6953250" cy="149225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17" name="object 1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9017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51104"/>
            <a:ext cx="51371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15">
                <a:latin typeface="Cambria"/>
                <a:cs typeface="Cambria"/>
              </a:rPr>
              <a:t>C</a:t>
            </a:r>
            <a:r>
              <a:rPr dirty="0" smtClean="0" sz="1200" spc="0">
                <a:latin typeface="Cambria"/>
                <a:cs typeface="Cambria"/>
              </a:rPr>
              <a:t>ont</a:t>
            </a:r>
            <a:r>
              <a:rPr dirty="0" smtClean="0" sz="1200" spc="-10">
                <a:latin typeface="Cambria"/>
                <a:cs typeface="Cambria"/>
              </a:rPr>
              <a:t>r</a:t>
            </a:r>
            <a:r>
              <a:rPr dirty="0" smtClean="0" sz="1200" spc="0">
                <a:latin typeface="Cambria"/>
                <a:cs typeface="Cambria"/>
              </a:rPr>
              <a:t>ol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64528" y="451104"/>
            <a:ext cx="39941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Cambria"/>
                <a:cs typeface="Cambria"/>
              </a:rPr>
              <a:t>Lec.</a:t>
            </a:r>
            <a:r>
              <a:rPr dirty="0" smtClean="0" sz="1200" spc="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5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30351" y="686562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530351" y="653795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530351" y="921760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530351" y="925037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535940" y="898397"/>
            <a:ext cx="6702425" cy="11537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5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32"/>
              </a:spcBef>
            </a:pPr>
            <a:endParaRPr sz="1100"/>
          </a:p>
          <a:p>
            <a:pPr marL="12700" marR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F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has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1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ze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2.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F(s)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2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ite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3,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j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 l+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e-ze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F (</a:t>
            </a:r>
            <a:r>
              <a:rPr dirty="0" smtClean="0" sz="1400" spc="-20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s</a:t>
            </a:r>
            <a:r>
              <a:rPr dirty="0" smtClean="0" sz="1400" spc="5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)</a:t>
            </a:r>
            <a:r>
              <a:rPr dirty="0" smtClean="0" sz="1400" spc="-5" b="1" i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ho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g.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ow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5940" y="4973954"/>
            <a:ext cx="4795520" cy="5873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here are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 s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ity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defi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65"/>
              </a:spcBef>
            </a:pPr>
            <a:endParaRPr sz="1100"/>
          </a:p>
          <a:p>
            <a:pPr marL="469900" indent="-228600">
              <a:lnSpc>
                <a:spcPct val="100000"/>
              </a:lnSpc>
              <a:buFont typeface="Wingdings"/>
              <a:buChar char="❒"/>
              <a:tabLst>
                <a:tab pos="46990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 St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-1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64844" y="6353428"/>
            <a:ext cx="154178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41300" indent="-228600">
              <a:lnSpc>
                <a:spcPct val="100000"/>
              </a:lnSpc>
              <a:buFont typeface="Wingdings"/>
              <a:buChar char="❒"/>
              <a:tabLst>
                <a:tab pos="241300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Rel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 </a:t>
            </a:r>
            <a:r>
              <a:rPr dirty="0" smtClean="0" sz="1400" spc="-2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35940" y="7157084"/>
            <a:ext cx="2912745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15" b="1" u="heavy">
                <a:latin typeface="Times New Roman"/>
                <a:cs typeface="Times New Roman"/>
              </a:rPr>
              <a:t>M</a:t>
            </a:r>
            <a:r>
              <a:rPr dirty="0" smtClean="0" sz="1600" spc="-10" b="1" u="heavy">
                <a:latin typeface="Times New Roman"/>
                <a:cs typeface="Times New Roman"/>
              </a:rPr>
              <a:t>ethods</a:t>
            </a:r>
            <a:r>
              <a:rPr dirty="0" smtClean="0" sz="1600" spc="-5" b="1" u="heavy">
                <a:latin typeface="Times New Roman"/>
                <a:cs typeface="Times New Roman"/>
              </a:rPr>
              <a:t> </a:t>
            </a:r>
            <a:r>
              <a:rPr dirty="0" smtClean="0" sz="1600" spc="-10" b="1" u="heavy">
                <a:latin typeface="Times New Roman"/>
                <a:cs typeface="Times New Roman"/>
              </a:rPr>
              <a:t>of</a:t>
            </a:r>
            <a:r>
              <a:rPr dirty="0" smtClean="0" sz="1600" spc="-5" b="1" u="heavy">
                <a:latin typeface="Times New Roman"/>
                <a:cs typeface="Times New Roman"/>
              </a:rPr>
              <a:t> </a:t>
            </a:r>
            <a:r>
              <a:rPr dirty="0" smtClean="0" sz="1600" spc="-5" b="1" u="heavy">
                <a:latin typeface="Times New Roman"/>
                <a:cs typeface="Times New Roman"/>
              </a:rPr>
              <a:t> </a:t>
            </a:r>
            <a:r>
              <a:rPr dirty="0" smtClean="0" sz="1600" spc="-10" b="1" u="heavy">
                <a:latin typeface="Times New Roman"/>
                <a:cs typeface="Times New Roman"/>
              </a:rPr>
              <a:t>det</a:t>
            </a:r>
            <a:r>
              <a:rPr dirty="0" smtClean="0" sz="1600" spc="-5" b="1" u="heavy">
                <a:latin typeface="Times New Roman"/>
                <a:cs typeface="Times New Roman"/>
              </a:rPr>
              <a:t>e</a:t>
            </a:r>
            <a:r>
              <a:rPr dirty="0" smtClean="0" sz="1600" spc="-5" b="1" u="heavy">
                <a:latin typeface="Times New Roman"/>
                <a:cs typeface="Times New Roman"/>
              </a:rPr>
              <a:t>r</a:t>
            </a:r>
            <a:r>
              <a:rPr dirty="0" smtClean="0" sz="1600" spc="-25" b="1" u="heavy">
                <a:latin typeface="Times New Roman"/>
                <a:cs typeface="Times New Roman"/>
              </a:rPr>
              <a:t>m</a:t>
            </a:r>
            <a:r>
              <a:rPr dirty="0" smtClean="0" sz="1600" spc="-10" b="1" u="heavy">
                <a:latin typeface="Times New Roman"/>
                <a:cs typeface="Times New Roman"/>
              </a:rPr>
              <a:t>ining</a:t>
            </a:r>
            <a:r>
              <a:rPr dirty="0" smtClean="0" sz="1600" spc="0" b="1" u="heavy">
                <a:latin typeface="Times New Roman"/>
                <a:cs typeface="Times New Roman"/>
              </a:rPr>
              <a:t> </a:t>
            </a:r>
            <a:r>
              <a:rPr dirty="0" smtClean="0" sz="1600" spc="0" b="1" u="heavy">
                <a:latin typeface="Times New Roman"/>
                <a:cs typeface="Times New Roman"/>
              </a:rPr>
              <a:t>s</a:t>
            </a:r>
            <a:r>
              <a:rPr dirty="0" smtClean="0" sz="1600" spc="-10" b="1" u="heavy">
                <a:latin typeface="Times New Roman"/>
                <a:cs typeface="Times New Roman"/>
              </a:rPr>
              <a:t>tability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48640" y="2048255"/>
            <a:ext cx="4759325" cy="25786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548640" y="6731507"/>
            <a:ext cx="5385815" cy="28122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548640" y="7565395"/>
            <a:ext cx="5982420" cy="124079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764540" y="5826759"/>
            <a:ext cx="2606010" cy="17969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3522345" y="5796917"/>
            <a:ext cx="1409767" cy="21016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2534920" y="6330938"/>
            <a:ext cx="4036058" cy="26540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6049009" y="6776087"/>
            <a:ext cx="737585" cy="19617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20" name="object 2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9017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51104"/>
            <a:ext cx="51371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15">
                <a:latin typeface="Cambria"/>
                <a:cs typeface="Cambria"/>
              </a:rPr>
              <a:t>C</a:t>
            </a:r>
            <a:r>
              <a:rPr dirty="0" smtClean="0" sz="1200" spc="0">
                <a:latin typeface="Cambria"/>
                <a:cs typeface="Cambria"/>
              </a:rPr>
              <a:t>ont</a:t>
            </a:r>
            <a:r>
              <a:rPr dirty="0" smtClean="0" sz="1200" spc="-10">
                <a:latin typeface="Cambria"/>
                <a:cs typeface="Cambria"/>
              </a:rPr>
              <a:t>r</a:t>
            </a:r>
            <a:r>
              <a:rPr dirty="0" smtClean="0" sz="1200" spc="0">
                <a:latin typeface="Cambria"/>
                <a:cs typeface="Cambria"/>
              </a:rPr>
              <a:t>ol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64528" y="451104"/>
            <a:ext cx="39941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Cambria"/>
                <a:cs typeface="Cambria"/>
              </a:rPr>
              <a:t>Lec.</a:t>
            </a:r>
            <a:r>
              <a:rPr dirty="0" smtClean="0" sz="1200" spc="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5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30351" y="686562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530351" y="653795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530351" y="921760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530351" y="925037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535940" y="5657977"/>
            <a:ext cx="6436360" cy="6591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800" b="1">
                <a:latin typeface="Times New Roman"/>
                <a:cs typeface="Times New Roman"/>
              </a:rPr>
              <a:t>C</a:t>
            </a:r>
            <a:r>
              <a:rPr dirty="0" smtClean="0" sz="1800" spc="-10" b="1">
                <a:latin typeface="Times New Roman"/>
                <a:cs typeface="Times New Roman"/>
              </a:rPr>
              <a:t>h</a:t>
            </a:r>
            <a:r>
              <a:rPr dirty="0" smtClean="0" sz="1800" spc="0" b="1">
                <a:latin typeface="Times New Roman"/>
                <a:cs typeface="Times New Roman"/>
              </a:rPr>
              <a:t>ara</a:t>
            </a:r>
            <a:r>
              <a:rPr dirty="0" smtClean="0" sz="1800" spc="5" b="1">
                <a:latin typeface="Times New Roman"/>
                <a:cs typeface="Times New Roman"/>
              </a:rPr>
              <a:t>c</a:t>
            </a:r>
            <a:r>
              <a:rPr dirty="0" smtClean="0" sz="1800" spc="0" b="1">
                <a:latin typeface="Times New Roman"/>
                <a:cs typeface="Times New Roman"/>
              </a:rPr>
              <a:t>ter</a:t>
            </a:r>
            <a:r>
              <a:rPr dirty="0" smtClean="0" sz="1800" spc="5" b="1">
                <a:latin typeface="Times New Roman"/>
                <a:cs typeface="Times New Roman"/>
              </a:rPr>
              <a:t>i</a:t>
            </a:r>
            <a:r>
              <a:rPr dirty="0" smtClean="0" sz="1800" spc="0" b="1">
                <a:latin typeface="Times New Roman"/>
                <a:cs typeface="Times New Roman"/>
              </a:rPr>
              <a:t>st</a:t>
            </a:r>
            <a:r>
              <a:rPr dirty="0" smtClean="0" sz="1800" spc="-15" b="1">
                <a:latin typeface="Times New Roman"/>
                <a:cs typeface="Times New Roman"/>
              </a:rPr>
              <a:t>i</a:t>
            </a:r>
            <a:r>
              <a:rPr dirty="0" smtClean="0" sz="1800" spc="0" b="1">
                <a:latin typeface="Times New Roman"/>
                <a:cs typeface="Times New Roman"/>
              </a:rPr>
              <a:t>c E</a:t>
            </a:r>
            <a:r>
              <a:rPr dirty="0" smtClean="0" sz="1800" spc="-10" b="1">
                <a:latin typeface="Times New Roman"/>
                <a:cs typeface="Times New Roman"/>
              </a:rPr>
              <a:t>q</a:t>
            </a:r>
            <a:r>
              <a:rPr dirty="0" smtClean="0" sz="1800" spc="0" b="1">
                <a:latin typeface="Times New Roman"/>
                <a:cs typeface="Times New Roman"/>
              </a:rPr>
              <a:t>uatio</a:t>
            </a:r>
            <a:r>
              <a:rPr dirty="0" smtClean="0" sz="1800" spc="5" b="1">
                <a:latin typeface="Times New Roman"/>
                <a:cs typeface="Times New Roman"/>
              </a:rPr>
              <a:t>n</a:t>
            </a:r>
            <a:r>
              <a:rPr dirty="0" smtClean="0" sz="1800" spc="0">
                <a:latin typeface="Times New Roman"/>
                <a:cs typeface="Times New Roman"/>
              </a:rPr>
              <a:t>: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51"/>
              </a:spcBef>
            </a:pPr>
            <a:endParaRPr sz="1200"/>
          </a:p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It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q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.F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 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eq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zer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48640" y="6642480"/>
            <a:ext cx="257860" cy="0"/>
          </a:xfrm>
          <a:custGeom>
            <a:avLst/>
            <a:gdLst/>
            <a:ahLst/>
            <a:cxnLst/>
            <a:rect l="l" t="t" r="r" b="b"/>
            <a:pathLst>
              <a:path w="257860" h="0">
                <a:moveTo>
                  <a:pt x="0" y="0"/>
                </a:moveTo>
                <a:lnTo>
                  <a:pt x="257860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540512" y="6460616"/>
            <a:ext cx="461009" cy="2787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395">
                <a:latin typeface="Cambria Math"/>
                <a:cs typeface="Cambria Math"/>
              </a:rPr>
              <a:t> </a:t>
            </a:r>
            <a:r>
              <a:rPr dirty="0" smtClean="0" baseline="2777" sz="1500" spc="-22">
                <a:latin typeface="Cambria Math"/>
                <a:cs typeface="Cambria Math"/>
              </a:rPr>
              <a:t>(</a:t>
            </a:r>
            <a:r>
              <a:rPr dirty="0" smtClean="0" sz="1000" spc="280">
                <a:latin typeface="Cambria Math"/>
                <a:cs typeface="Cambria Math"/>
              </a:rPr>
              <a:t> </a:t>
            </a:r>
            <a:r>
              <a:rPr dirty="0" smtClean="0" baseline="2777" sz="1500" spc="-7">
                <a:latin typeface="Cambria Math"/>
                <a:cs typeface="Cambria Math"/>
              </a:rPr>
              <a:t>)</a:t>
            </a:r>
            <a:r>
              <a:rPr dirty="0" smtClean="0" baseline="2777" sz="1500" spc="-7">
                <a:latin typeface="Cambria Math"/>
                <a:cs typeface="Cambria Math"/>
              </a:rPr>
              <a:t> </a:t>
            </a:r>
            <a:r>
              <a:rPr dirty="0" smtClean="0" baseline="2777" sz="1500" spc="-22">
                <a:latin typeface="Cambria Math"/>
                <a:cs typeface="Cambria Math"/>
              </a:rPr>
              <a:t> </a:t>
            </a:r>
            <a:r>
              <a:rPr dirty="0" smtClean="0" baseline="-33730" sz="2100" spc="1102">
                <a:latin typeface="Cambria Math"/>
                <a:cs typeface="Cambria Math"/>
              </a:rPr>
              <a:t> </a:t>
            </a:r>
            <a:endParaRPr baseline="-33730" sz="21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35940" y="6655689"/>
            <a:ext cx="1206500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501650" algn="l"/>
              </a:tabLst>
            </a:pPr>
            <a:r>
              <a:rPr dirty="0" smtClean="0" sz="1000" spc="470">
                <a:latin typeface="Cambria Math"/>
                <a:cs typeface="Cambria Math"/>
              </a:rPr>
              <a:t> </a:t>
            </a:r>
            <a:r>
              <a:rPr dirty="0" smtClean="0" baseline="2777" sz="1500" spc="-22">
                <a:latin typeface="Cambria Math"/>
                <a:cs typeface="Cambria Math"/>
              </a:rPr>
              <a:t>(</a:t>
            </a:r>
            <a:r>
              <a:rPr dirty="0" smtClean="0" sz="1000" spc="280">
                <a:latin typeface="Cambria Math"/>
                <a:cs typeface="Cambria Math"/>
              </a:rPr>
              <a:t> </a:t>
            </a:r>
            <a:r>
              <a:rPr dirty="0" smtClean="0" baseline="2777" sz="1500" spc="-7">
                <a:latin typeface="Cambria Math"/>
                <a:cs typeface="Cambria Math"/>
              </a:rPr>
              <a:t>)</a:t>
            </a:r>
            <a:r>
              <a:rPr dirty="0" smtClean="0" baseline="2777" sz="1500" spc="-7">
                <a:latin typeface="Cambria Math"/>
                <a:cs typeface="Cambria Math"/>
              </a:rPr>
              <a:t>	</a:t>
            </a:r>
            <a:r>
              <a:rPr dirty="0" smtClean="0" sz="1000" spc="370">
                <a:latin typeface="Cambria Math"/>
                <a:cs typeface="Cambria Math"/>
              </a:rPr>
              <a:t> </a:t>
            </a:r>
            <a:r>
              <a:rPr dirty="0" smtClean="0" sz="1000" spc="505">
                <a:latin typeface="Cambria Math"/>
                <a:cs typeface="Cambria Math"/>
              </a:rPr>
              <a:t> </a:t>
            </a:r>
            <a:r>
              <a:rPr dirty="0" smtClean="0" sz="1000" spc="445">
                <a:latin typeface="Cambria Math"/>
                <a:cs typeface="Cambria Math"/>
              </a:rPr>
              <a:t> </a:t>
            </a:r>
            <a:r>
              <a:rPr dirty="0" smtClean="0" sz="1000" spc="-15">
                <a:latin typeface="Cambria Math"/>
                <a:cs typeface="Cambria Math"/>
              </a:rPr>
              <a:t>(</a:t>
            </a:r>
            <a:r>
              <a:rPr dirty="0" smtClean="0" sz="1000" spc="275">
                <a:latin typeface="Cambria Math"/>
                <a:cs typeface="Cambria Math"/>
              </a:rPr>
              <a:t> </a:t>
            </a:r>
            <a:r>
              <a:rPr dirty="0" smtClean="0" sz="1000" spc="-15">
                <a:latin typeface="Cambria Math"/>
                <a:cs typeface="Cambria Math"/>
              </a:rPr>
              <a:t>)</a:t>
            </a:r>
            <a:r>
              <a:rPr dirty="0" smtClean="0" sz="1000" spc="565">
                <a:latin typeface="Cambria Math"/>
                <a:cs typeface="Cambria Math"/>
              </a:rPr>
              <a:t> </a:t>
            </a:r>
            <a:r>
              <a:rPr dirty="0" smtClean="0" baseline="2777" sz="1500" spc="-22">
                <a:latin typeface="Cambria Math"/>
                <a:cs typeface="Cambria Math"/>
              </a:rPr>
              <a:t>(</a:t>
            </a:r>
            <a:r>
              <a:rPr dirty="0" smtClean="0" sz="1000" spc="275">
                <a:latin typeface="Cambria Math"/>
                <a:cs typeface="Cambria Math"/>
              </a:rPr>
              <a:t> </a:t>
            </a:r>
            <a:r>
              <a:rPr dirty="0" smtClean="0" baseline="2777" sz="1500" spc="-7">
                <a:latin typeface="Cambria Math"/>
                <a:cs typeface="Cambria Math"/>
              </a:rPr>
              <a:t>)</a:t>
            </a:r>
            <a:endParaRPr baseline="2777" sz="15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243380" y="6460616"/>
            <a:ext cx="280670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459">
                <a:latin typeface="Cambria Math"/>
                <a:cs typeface="Cambria Math"/>
              </a:rPr>
              <a:t> </a:t>
            </a:r>
            <a:r>
              <a:rPr dirty="0" smtClean="0" sz="1000" spc="-15">
                <a:latin typeface="Cambria Math"/>
                <a:cs typeface="Cambria Math"/>
              </a:rPr>
              <a:t>(</a:t>
            </a:r>
            <a:r>
              <a:rPr dirty="0" smtClean="0" sz="1000" spc="275">
                <a:latin typeface="Cambria Math"/>
                <a:cs typeface="Cambria Math"/>
              </a:rPr>
              <a:t> </a:t>
            </a:r>
            <a:r>
              <a:rPr dirty="0" smtClean="0" sz="1000" spc="-5">
                <a:latin typeface="Cambria Math"/>
                <a:cs typeface="Cambria Math"/>
              </a:rPr>
              <a:t>)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038148" y="6642480"/>
            <a:ext cx="691895" cy="0"/>
          </a:xfrm>
          <a:custGeom>
            <a:avLst/>
            <a:gdLst/>
            <a:ahLst/>
            <a:cxnLst/>
            <a:rect l="l" t="t" r="r" b="b"/>
            <a:pathLst>
              <a:path w="691895" h="0">
                <a:moveTo>
                  <a:pt x="0" y="0"/>
                </a:moveTo>
                <a:lnTo>
                  <a:pt x="691895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1767585" y="6514972"/>
            <a:ext cx="347789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300">
                <a:latin typeface="Cambria Math"/>
                <a:cs typeface="Cambria Math"/>
              </a:rPr>
              <a:t> </a:t>
            </a:r>
            <a:r>
              <a:rPr dirty="0" smtClean="0" sz="1400" spc="300">
                <a:latin typeface="Cambria Math"/>
                <a:cs typeface="Cambria Math"/>
              </a:rPr>
              <a:t> </a:t>
            </a:r>
            <a:r>
              <a:rPr dirty="0" smtClean="0" sz="1400" spc="490">
                <a:latin typeface="Cambria Math"/>
                <a:cs typeface="Cambria Math"/>
              </a:rPr>
              <a:t> </a:t>
            </a:r>
            <a:r>
              <a:rPr dirty="0" smtClean="0" sz="1400" spc="480">
                <a:latin typeface="Cambria Math"/>
                <a:cs typeface="Cambria Math"/>
              </a:rPr>
              <a:t>   </a:t>
            </a:r>
            <a:r>
              <a:rPr dirty="0" smtClean="0" sz="1400" spc="480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350">
                <a:latin typeface="Cambria Math"/>
                <a:cs typeface="Cambria Math"/>
              </a:rPr>
              <a:t> </a:t>
            </a:r>
            <a:r>
              <a:rPr dirty="0" smtClean="0" sz="1400" spc="340">
                <a:latin typeface="Cambria Math"/>
                <a:cs typeface="Cambria Math"/>
              </a:rPr>
              <a:t> </a:t>
            </a:r>
            <a:r>
              <a:rPr dirty="0" smtClean="0" sz="1400" spc="490">
                <a:latin typeface="Cambria Math"/>
                <a:cs typeface="Cambria Math"/>
              </a:rPr>
              <a:t> </a:t>
            </a:r>
            <a:r>
              <a:rPr dirty="0" smtClean="0" sz="1400" spc="560">
                <a:latin typeface="Cambria Math"/>
                <a:cs typeface="Cambria Math"/>
              </a:rPr>
              <a:t> 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425">
                <a:latin typeface="Cambria Math"/>
                <a:cs typeface="Cambria Math"/>
              </a:rPr>
              <a:t>   </a:t>
            </a:r>
            <a:r>
              <a:rPr dirty="0" smtClean="0" sz="1400" spc="495">
                <a:latin typeface="Cambria Math"/>
                <a:cs typeface="Cambria Math"/>
              </a:rPr>
              <a:t> </a:t>
            </a:r>
            <a:r>
              <a:rPr dirty="0" smtClean="0" sz="1400" spc="484">
                <a:latin typeface="Cambria Math"/>
                <a:cs typeface="Cambria Math"/>
              </a:rPr>
              <a:t> </a:t>
            </a:r>
            <a:r>
              <a:rPr dirty="0" smtClean="0" sz="1400" spc="465">
                <a:latin typeface="Cambria Math"/>
                <a:cs typeface="Cambria Math"/>
              </a:rPr>
              <a:t>   </a:t>
            </a:r>
            <a:r>
              <a:rPr dirty="0" smtClean="0" sz="1400" spc="455">
                <a:latin typeface="Cambria Math"/>
                <a:cs typeface="Cambria Math"/>
              </a:rPr>
              <a:t> </a:t>
            </a:r>
            <a:r>
              <a:rPr dirty="0" smtClean="0" sz="1400" spc="595">
                <a:latin typeface="Cambria Math"/>
                <a:cs typeface="Cambria Math"/>
              </a:rPr>
              <a:t> </a:t>
            </a:r>
            <a:r>
              <a:rPr dirty="0" smtClean="0" sz="1400" spc="585">
                <a:latin typeface="Cambria Math"/>
                <a:cs typeface="Cambria Math"/>
              </a:rPr>
              <a:t> </a:t>
            </a:r>
            <a:r>
              <a:rPr dirty="0" smtClean="0" sz="1400" spc="295">
                <a:latin typeface="Cambria Math"/>
                <a:cs typeface="Cambria Math"/>
              </a:rPr>
              <a:t>  </a:t>
            </a:r>
            <a:r>
              <a:rPr dirty="0" smtClean="0" sz="1400" spc="285">
                <a:latin typeface="Cambria Math"/>
                <a:cs typeface="Cambria Math"/>
              </a:rPr>
              <a:t> </a:t>
            </a:r>
            <a:r>
              <a:rPr dirty="0" smtClean="0" sz="1400" spc="490">
                <a:latin typeface="Cambria Math"/>
                <a:cs typeface="Cambria Math"/>
              </a:rPr>
              <a:t> </a:t>
            </a:r>
            <a:r>
              <a:rPr dirty="0" smtClean="0" sz="1400" spc="595">
                <a:latin typeface="Cambria Math"/>
                <a:cs typeface="Cambria Math"/>
              </a:rPr>
              <a:t> 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735">
                <a:latin typeface="Cambria Math"/>
                <a:cs typeface="Cambria Math"/>
              </a:rPr>
              <a:t> 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565">
                <a:latin typeface="Cambria Math"/>
                <a:cs typeface="Cambria Math"/>
              </a:rPr>
              <a:t> </a:t>
            </a:r>
            <a:r>
              <a:rPr dirty="0" smtClean="0" sz="1400" spc="-25">
                <a:latin typeface="Cambria Math"/>
                <a:cs typeface="Cambria Math"/>
              </a:rPr>
              <a:t> 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sz="1400" spc="58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548640" y="914400"/>
            <a:ext cx="5481773" cy="15132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548640" y="2598420"/>
            <a:ext cx="5474813" cy="82481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548640" y="3594099"/>
            <a:ext cx="5475178" cy="87372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548640" y="4641206"/>
            <a:ext cx="5476507" cy="88396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764540" y="7675880"/>
            <a:ext cx="761" cy="296545"/>
          </a:xfrm>
          <a:custGeom>
            <a:avLst/>
            <a:gdLst/>
            <a:ahLst/>
            <a:cxnLst/>
            <a:rect l="l" t="t" r="r" b="b"/>
            <a:pathLst>
              <a:path w="761" h="296545">
                <a:moveTo>
                  <a:pt x="0" y="296545"/>
                </a:moveTo>
                <a:lnTo>
                  <a:pt x="761" y="296545"/>
                </a:lnTo>
                <a:lnTo>
                  <a:pt x="761" y="0"/>
                </a:lnTo>
                <a:lnTo>
                  <a:pt x="0" y="0"/>
                </a:lnTo>
                <a:lnTo>
                  <a:pt x="0" y="296545"/>
                </a:lnTo>
                <a:close/>
              </a:path>
            </a:pathLst>
          </a:custGeom>
          <a:solidFill>
            <a:srgbClr val="FFFF9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765301" y="7676642"/>
            <a:ext cx="1541780" cy="296544"/>
          </a:xfrm>
          <a:custGeom>
            <a:avLst/>
            <a:gdLst/>
            <a:ahLst/>
            <a:cxnLst/>
            <a:rect l="l" t="t" r="r" b="b"/>
            <a:pathLst>
              <a:path w="1541780" h="296545">
                <a:moveTo>
                  <a:pt x="0" y="296544"/>
                </a:moveTo>
                <a:lnTo>
                  <a:pt x="1541780" y="296544"/>
                </a:lnTo>
                <a:lnTo>
                  <a:pt x="1541780" y="0"/>
                </a:lnTo>
                <a:lnTo>
                  <a:pt x="0" y="0"/>
                </a:lnTo>
                <a:lnTo>
                  <a:pt x="0" y="296544"/>
                </a:lnTo>
                <a:close/>
              </a:path>
            </a:pathLst>
          </a:custGeom>
          <a:solidFill>
            <a:srgbClr val="FFFF9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535940" y="7036181"/>
            <a:ext cx="4320540" cy="9010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Ch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 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-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) of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200"/>
              </a:lnSpc>
              <a:spcBef>
                <a:spcPts val="21"/>
              </a:spcBef>
            </a:pPr>
            <a:endParaRPr sz="1200"/>
          </a:p>
          <a:p>
            <a:pPr marL="238760">
              <a:lnSpc>
                <a:spcPct val="100000"/>
              </a:lnSpc>
            </a:pPr>
            <a:r>
              <a:rPr dirty="0" smtClean="0" sz="1750" spc="130">
                <a:latin typeface="Times New Roman"/>
                <a:cs typeface="Times New Roman"/>
              </a:rPr>
              <a:t>1</a:t>
            </a:r>
            <a:r>
              <a:rPr dirty="0" smtClean="0" sz="1750" spc="45">
                <a:latin typeface="Symbol"/>
                <a:cs typeface="Symbol"/>
              </a:rPr>
              <a:t></a:t>
            </a:r>
            <a:r>
              <a:rPr dirty="0" smtClean="0" sz="1750" spc="-220">
                <a:latin typeface="Times New Roman"/>
                <a:cs typeface="Times New Roman"/>
              </a:rPr>
              <a:t> </a:t>
            </a:r>
            <a:r>
              <a:rPr dirty="0" smtClean="0" sz="1750" spc="70" i="1">
                <a:latin typeface="Times New Roman"/>
                <a:cs typeface="Times New Roman"/>
              </a:rPr>
              <a:t>G</a:t>
            </a:r>
            <a:r>
              <a:rPr dirty="0" smtClean="0" sz="1750" spc="70">
                <a:latin typeface="Times New Roman"/>
                <a:cs typeface="Times New Roman"/>
              </a:rPr>
              <a:t>(</a:t>
            </a:r>
            <a:r>
              <a:rPr dirty="0" smtClean="0" sz="1750" spc="50" i="1">
                <a:latin typeface="Times New Roman"/>
                <a:cs typeface="Times New Roman"/>
              </a:rPr>
              <a:t>s</a:t>
            </a:r>
            <a:r>
              <a:rPr dirty="0" smtClean="0" sz="1750" spc="95">
                <a:latin typeface="Times New Roman"/>
                <a:cs typeface="Times New Roman"/>
              </a:rPr>
              <a:t>)</a:t>
            </a:r>
            <a:r>
              <a:rPr dirty="0" smtClean="0" sz="1750" spc="60" i="1">
                <a:latin typeface="Times New Roman"/>
                <a:cs typeface="Times New Roman"/>
              </a:rPr>
              <a:t>H</a:t>
            </a:r>
            <a:r>
              <a:rPr dirty="0" smtClean="0" sz="1750" spc="-260" i="1">
                <a:latin typeface="Times New Roman"/>
                <a:cs typeface="Times New Roman"/>
              </a:rPr>
              <a:t> </a:t>
            </a:r>
            <a:r>
              <a:rPr dirty="0" smtClean="0" sz="1750" spc="65">
                <a:latin typeface="Times New Roman"/>
                <a:cs typeface="Times New Roman"/>
              </a:rPr>
              <a:t>(</a:t>
            </a:r>
            <a:r>
              <a:rPr dirty="0" smtClean="0" sz="1750" spc="55" i="1">
                <a:latin typeface="Times New Roman"/>
                <a:cs typeface="Times New Roman"/>
              </a:rPr>
              <a:t>s</a:t>
            </a:r>
            <a:r>
              <a:rPr dirty="0" smtClean="0" sz="1750" spc="25">
                <a:latin typeface="Times New Roman"/>
                <a:cs typeface="Times New Roman"/>
              </a:rPr>
              <a:t>)</a:t>
            </a:r>
            <a:r>
              <a:rPr dirty="0" smtClean="0" sz="1750" spc="-65">
                <a:latin typeface="Times New Roman"/>
                <a:cs typeface="Times New Roman"/>
              </a:rPr>
              <a:t> </a:t>
            </a:r>
            <a:r>
              <a:rPr dirty="0" smtClean="0" sz="1750" spc="45">
                <a:latin typeface="Symbol"/>
                <a:cs typeface="Symbol"/>
              </a:rPr>
              <a:t></a:t>
            </a:r>
            <a:r>
              <a:rPr dirty="0" smtClean="0" sz="1750" spc="-110">
                <a:latin typeface="Times New Roman"/>
                <a:cs typeface="Times New Roman"/>
              </a:rPr>
              <a:t> </a:t>
            </a:r>
            <a:r>
              <a:rPr dirty="0" smtClean="0" sz="1750" spc="40">
                <a:latin typeface="Times New Roman"/>
                <a:cs typeface="Times New Roman"/>
              </a:rPr>
              <a:t>0</a:t>
            </a:r>
            <a:endParaRPr sz="175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35940" y="8664143"/>
            <a:ext cx="576580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near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15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op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25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sfer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4043045" y="7477125"/>
            <a:ext cx="2932429" cy="112141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25" name="object 2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9017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51104"/>
            <a:ext cx="51371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15">
                <a:latin typeface="Cambria"/>
                <a:cs typeface="Cambria"/>
              </a:rPr>
              <a:t>C</a:t>
            </a:r>
            <a:r>
              <a:rPr dirty="0" smtClean="0" sz="1200" spc="0">
                <a:latin typeface="Cambria"/>
                <a:cs typeface="Cambria"/>
              </a:rPr>
              <a:t>ont</a:t>
            </a:r>
            <a:r>
              <a:rPr dirty="0" smtClean="0" sz="1200" spc="-10">
                <a:latin typeface="Cambria"/>
                <a:cs typeface="Cambria"/>
              </a:rPr>
              <a:t>r</a:t>
            </a:r>
            <a:r>
              <a:rPr dirty="0" smtClean="0" sz="1200" spc="0">
                <a:latin typeface="Cambria"/>
                <a:cs typeface="Cambria"/>
              </a:rPr>
              <a:t>ol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64528" y="451104"/>
            <a:ext cx="39941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Cambria"/>
                <a:cs typeface="Cambria"/>
              </a:rPr>
              <a:t>Lec.</a:t>
            </a:r>
            <a:r>
              <a:rPr dirty="0" smtClean="0" sz="1200" spc="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5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30351" y="686562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530351" y="653795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530351" y="921760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530351" y="925037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535940" y="1514032"/>
            <a:ext cx="6703059" cy="34842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15875" indent="176530">
              <a:lnSpc>
                <a:spcPct val="143600"/>
              </a:lnSpc>
            </a:pPr>
            <a:r>
              <a:rPr dirty="0" smtClean="0" sz="1400">
                <a:latin typeface="Times New Roman"/>
                <a:cs typeface="Times New Roman"/>
              </a:rPr>
              <a:t>A 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5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 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n, 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no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 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h's 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ty  cr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ter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n,  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 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ine 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nu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ber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2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op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ie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3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lf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fac</a:t>
            </a:r>
            <a:r>
              <a:rPr dirty="0" smtClean="0" sz="1400" spc="-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ial.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5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600" spc="-10" b="1" u="heavy">
                <a:latin typeface="Times New Roman"/>
                <a:cs typeface="Times New Roman"/>
              </a:rPr>
              <a:t>Ro</a:t>
            </a:r>
            <a:r>
              <a:rPr dirty="0" smtClean="0" sz="1600" spc="-10" b="1" u="heavy">
                <a:latin typeface="Times New Roman"/>
                <a:cs typeface="Times New Roman"/>
              </a:rPr>
              <a:t>uth's</a:t>
            </a:r>
            <a:r>
              <a:rPr dirty="0" smtClean="0" sz="1600" spc="-5" b="1" u="heavy">
                <a:latin typeface="Times New Roman"/>
                <a:cs typeface="Times New Roman"/>
              </a:rPr>
              <a:t> </a:t>
            </a:r>
            <a:r>
              <a:rPr dirty="0" smtClean="0" sz="1600" spc="-5" b="1" u="heavy">
                <a:latin typeface="Times New Roman"/>
                <a:cs typeface="Times New Roman"/>
              </a:rPr>
              <a:t>S</a:t>
            </a:r>
            <a:r>
              <a:rPr dirty="0" smtClean="0" sz="1600" spc="-10" b="1" u="heavy">
                <a:latin typeface="Times New Roman"/>
                <a:cs typeface="Times New Roman"/>
              </a:rPr>
              <a:t>tability</a:t>
            </a:r>
            <a:r>
              <a:rPr dirty="0" smtClean="0" sz="1600" spc="5" b="1" u="heavy">
                <a:latin typeface="Times New Roman"/>
                <a:cs typeface="Times New Roman"/>
              </a:rPr>
              <a:t> </a:t>
            </a:r>
            <a:r>
              <a:rPr dirty="0" smtClean="0" sz="1600" spc="-10" b="1" u="heavy">
                <a:latin typeface="Times New Roman"/>
                <a:cs typeface="Times New Roman"/>
              </a:rPr>
              <a:t>Crite</a:t>
            </a:r>
            <a:r>
              <a:rPr dirty="0" smtClean="0" sz="1600" spc="-15" b="1" u="heavy">
                <a:latin typeface="Times New Roman"/>
                <a:cs typeface="Times New Roman"/>
              </a:rPr>
              <a:t>r</a:t>
            </a:r>
            <a:r>
              <a:rPr dirty="0" smtClean="0" sz="1600" spc="-10" b="1" u="heavy">
                <a:latin typeface="Times New Roman"/>
                <a:cs typeface="Times New Roman"/>
              </a:rPr>
              <a:t>io</a:t>
            </a:r>
            <a:r>
              <a:rPr dirty="0" smtClean="0" sz="1600" spc="0" b="1" u="heavy">
                <a:latin typeface="Times New Roman"/>
                <a:cs typeface="Times New Roman"/>
              </a:rPr>
              <a:t>n</a:t>
            </a:r>
            <a:r>
              <a:rPr dirty="0" smtClean="0" sz="1600" spc="-5" u="heavy">
                <a:latin typeface="Times New Roman"/>
                <a:cs typeface="Times New Roman"/>
              </a:rPr>
              <a:t>:</a:t>
            </a:r>
            <a:endParaRPr sz="1600">
              <a:latin typeface="Times New Roman"/>
              <a:cs typeface="Times New Roman"/>
            </a:endParaRPr>
          </a:p>
          <a:p>
            <a:pPr algn="just" marL="12700" marR="12700" indent="132080">
              <a:lnSpc>
                <a:spcPct val="143700"/>
              </a:lnSpc>
              <a:spcBef>
                <a:spcPts val="140"/>
              </a:spcBef>
            </a:pPr>
            <a:r>
              <a:rPr dirty="0" smtClean="0" sz="1400">
                <a:latin typeface="Times New Roman"/>
                <a:cs typeface="Times New Roman"/>
              </a:rPr>
              <a:t>Ro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'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ty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ite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ls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us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ere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5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ial</a:t>
            </a:r>
            <a:r>
              <a:rPr dirty="0" smtClean="0" sz="1400" spc="0">
                <a:latin typeface="Times New Roman"/>
                <a:cs typeface="Times New Roman"/>
              </a:rPr>
              <a:t> 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 </a:t>
            </a:r>
            <a:r>
              <a:rPr dirty="0" smtClean="0" sz="1400" spc="-1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 </a:t>
            </a:r>
            <a:r>
              <a:rPr dirty="0" smtClean="0" sz="1400" spc="-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ly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 </a:t>
            </a:r>
            <a:r>
              <a:rPr dirty="0" smtClean="0" sz="1400" spc="-1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. </a:t>
            </a:r>
            <a:r>
              <a:rPr dirty="0" smtClean="0" sz="1400" spc="-10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his </a:t>
            </a:r>
            <a:r>
              <a:rPr dirty="0" smtClean="0" sz="1400" spc="-1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ty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 </a:t>
            </a:r>
            <a:r>
              <a:rPr dirty="0" smtClean="0" sz="1400" spc="-12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es </a:t>
            </a:r>
            <a:r>
              <a:rPr dirty="0" smtClean="0" sz="1400" spc="-1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ol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no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 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ly 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fin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te 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ber 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s. 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 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ol 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10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0">
                <a:latin typeface="Times New Roman"/>
                <a:cs typeface="Times New Roman"/>
              </a:rPr>
              <a:t> in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 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te 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ty </a:t>
            </a:r>
            <a:r>
              <a:rPr dirty="0" smtClean="0" sz="1400" spc="-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can </a:t>
            </a:r>
            <a:r>
              <a:rPr dirty="0" smtClean="0" sz="1400" spc="-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bt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ned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ire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y </a:t>
            </a:r>
            <a:r>
              <a:rPr dirty="0" smtClean="0" sz="1400" spc="-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fr</a:t>
            </a:r>
            <a:r>
              <a:rPr dirty="0" smtClean="0" sz="1400" spc="1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m </a:t>
            </a:r>
            <a:r>
              <a:rPr dirty="0" smtClean="0" sz="1400" spc="-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 </a:t>
            </a:r>
            <a:r>
              <a:rPr dirty="0" smtClean="0" sz="1400" spc="-8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oef</a:t>
            </a:r>
            <a:r>
              <a:rPr dirty="0" smtClean="0" sz="1400" spc="-10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c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ic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n.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ure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h's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ity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criter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lo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s: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31"/>
              </a:spcBef>
            </a:pPr>
            <a:endParaRPr sz="700"/>
          </a:p>
          <a:p>
            <a:pPr marL="12700">
              <a:lnSpc>
                <a:spcPct val="100000"/>
              </a:lnSpc>
            </a:pPr>
            <a:r>
              <a:rPr dirty="0" smtClean="0" sz="1400" b="1">
                <a:latin typeface="Times New Roman"/>
                <a:cs typeface="Times New Roman"/>
              </a:rPr>
              <a:t>1.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rite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no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ial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5940" y="5531962"/>
            <a:ext cx="6703059" cy="21583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4604">
              <a:lnSpc>
                <a:spcPct val="144300"/>
              </a:lnSpc>
            </a:pPr>
            <a:r>
              <a:rPr dirty="0" smtClean="0" sz="1400" b="1">
                <a:latin typeface="Times New Roman"/>
                <a:cs typeface="Times New Roman"/>
              </a:rPr>
              <a:t>where</a:t>
            </a:r>
            <a:r>
              <a:rPr dirty="0" smtClean="0" sz="1400" spc="2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the</a:t>
            </a:r>
            <a:r>
              <a:rPr dirty="0" smtClean="0" sz="1400" spc="2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c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eff</a:t>
            </a:r>
            <a:r>
              <a:rPr dirty="0" smtClean="0" sz="1400" spc="-5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ci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ts</a:t>
            </a:r>
            <a:r>
              <a:rPr dirty="0" smtClean="0" sz="1400" spc="2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are</a:t>
            </a:r>
            <a:r>
              <a:rPr dirty="0" smtClean="0" sz="1400" spc="2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re</a:t>
            </a:r>
            <a:r>
              <a:rPr dirty="0" smtClean="0" sz="1400" spc="-5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l</a:t>
            </a:r>
            <a:r>
              <a:rPr dirty="0" smtClean="0" sz="1400" spc="3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q</a:t>
            </a:r>
            <a:r>
              <a:rPr dirty="0" smtClean="0" sz="1400" spc="0" b="1">
                <a:latin typeface="Times New Roman"/>
                <a:cs typeface="Times New Roman"/>
              </a:rPr>
              <a:t>uan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s.</a:t>
            </a:r>
            <a:r>
              <a:rPr dirty="0" smtClean="0" sz="1400" spc="2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We</a:t>
            </a:r>
            <a:r>
              <a:rPr dirty="0" smtClean="0" sz="1400" spc="20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ssu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3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5" b="1">
                <a:latin typeface="Times New Roman"/>
                <a:cs typeface="Times New Roman"/>
              </a:rPr>
              <a:t>h</a:t>
            </a:r>
            <a:r>
              <a:rPr dirty="0" smtClean="0" sz="1400" spc="0" b="1">
                <a:latin typeface="Times New Roman"/>
                <a:cs typeface="Times New Roman"/>
              </a:rPr>
              <a:t>at</a:t>
            </a:r>
            <a:r>
              <a:rPr dirty="0" smtClean="0" sz="1400" spc="55" b="1">
                <a:latin typeface="Times New Roman"/>
                <a:cs typeface="Times New Roman"/>
              </a:rPr>
              <a:t> </a:t>
            </a:r>
            <a:r>
              <a:rPr dirty="0" smtClean="0" sz="1400" spc="-10" b="1" i="1">
                <a:latin typeface="Times New Roman"/>
                <a:cs typeface="Times New Roman"/>
              </a:rPr>
              <a:t>a</a:t>
            </a:r>
            <a:r>
              <a:rPr dirty="0" smtClean="0" baseline="-12345" sz="1350" spc="0" b="1" i="1">
                <a:latin typeface="Times New Roman"/>
                <a:cs typeface="Times New Roman"/>
              </a:rPr>
              <a:t>n   </a:t>
            </a:r>
            <a:r>
              <a:rPr dirty="0" smtClean="0" baseline="-12345" sz="1350" spc="-135" b="1" i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Arial"/>
                <a:cs typeface="Arial"/>
              </a:rPr>
              <a:t>≠ </a:t>
            </a:r>
            <a:r>
              <a:rPr dirty="0" smtClean="0" sz="1400" spc="55" b="1">
                <a:latin typeface="Arial"/>
                <a:cs typeface="Arial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0;</a:t>
            </a:r>
            <a:r>
              <a:rPr dirty="0" smtClean="0" sz="1400" spc="2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5" b="1">
                <a:latin typeface="Times New Roman"/>
                <a:cs typeface="Times New Roman"/>
              </a:rPr>
              <a:t>h</a:t>
            </a:r>
            <a:r>
              <a:rPr dirty="0" smtClean="0" sz="1400" spc="0" b="1">
                <a:latin typeface="Times New Roman"/>
                <a:cs typeface="Times New Roman"/>
              </a:rPr>
              <a:t>at</a:t>
            </a:r>
            <a:r>
              <a:rPr dirty="0" smtClean="0" sz="1400" spc="2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is,</a:t>
            </a:r>
            <a:r>
              <a:rPr dirty="0" smtClean="0" sz="1400" spc="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y</a:t>
            </a:r>
            <a:r>
              <a:rPr dirty="0" smtClean="0" sz="1400" spc="3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z</a:t>
            </a:r>
            <a:r>
              <a:rPr dirty="0" smtClean="0" sz="1400" spc="0" b="1">
                <a:latin typeface="Times New Roman"/>
                <a:cs typeface="Times New Roman"/>
              </a:rPr>
              <a:t>ero</a:t>
            </a:r>
            <a:r>
              <a:rPr dirty="0" smtClean="0" sz="1400" spc="2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r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ot</a:t>
            </a:r>
            <a:r>
              <a:rPr dirty="0" smtClean="0" sz="1400" spc="0" b="1">
                <a:latin typeface="Times New Roman"/>
                <a:cs typeface="Times New Roman"/>
              </a:rPr>
              <a:t> has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20" b="1">
                <a:latin typeface="Times New Roman"/>
                <a:cs typeface="Times New Roman"/>
              </a:rPr>
              <a:t>b</a:t>
            </a:r>
            <a:r>
              <a:rPr dirty="0" smtClean="0" sz="1400" spc="0" b="1">
                <a:latin typeface="Times New Roman"/>
                <a:cs typeface="Times New Roman"/>
              </a:rPr>
              <a:t>een re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ov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d.</a:t>
            </a:r>
            <a:endParaRPr sz="1400">
              <a:latin typeface="Times New Roman"/>
              <a:cs typeface="Times New Roman"/>
            </a:endParaRPr>
          </a:p>
          <a:p>
            <a:pPr marL="12700" marR="19685">
              <a:lnSpc>
                <a:spcPts val="2420"/>
              </a:lnSpc>
              <a:spcBef>
                <a:spcPts val="170"/>
              </a:spcBef>
              <a:buFont typeface="Times New Roman"/>
              <a:buAutoNum type="arabicPeriod" startAt="2"/>
              <a:tabLst>
                <a:tab pos="222885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If </a:t>
            </a:r>
            <a:r>
              <a:rPr dirty="0" smtClean="0" sz="1400" spc="-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y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ff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 </a:t>
            </a:r>
            <a:r>
              <a:rPr dirty="0" smtClean="0" sz="1400" spc="-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z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ro </a:t>
            </a:r>
            <a:r>
              <a:rPr dirty="0" smtClean="0" sz="1400" spc="-1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ga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 </a:t>
            </a:r>
            <a:r>
              <a:rPr dirty="0" smtClean="0" sz="1400" spc="-10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-10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ce </a:t>
            </a:r>
            <a:r>
              <a:rPr dirty="0" smtClean="0" sz="1400" spc="-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10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ne </a:t>
            </a:r>
            <a:r>
              <a:rPr dirty="0" smtClean="0" sz="1400" spc="-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ive</a:t>
            </a:r>
            <a:r>
              <a:rPr dirty="0" smtClean="0" sz="1400" spc="0">
                <a:latin typeface="Times New Roman"/>
                <a:cs typeface="Times New Roman"/>
              </a:rPr>
              <a:t> 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ef</a:t>
            </a:r>
            <a:r>
              <a:rPr dirty="0" smtClean="0" sz="1400" spc="-10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nt, 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ts 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  are 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inary 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hat 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ve 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 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al 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27"/>
              </a:spcBef>
              <a:buFont typeface="Times New Roman"/>
              <a:buAutoNum type="arabicPeriod" startAt="2"/>
            </a:pPr>
            <a:endParaRPr sz="500"/>
          </a:p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here</a:t>
            </a:r>
            <a:r>
              <a:rPr dirty="0" smtClean="0" sz="1400" spc="-10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ore,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not st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le.</a:t>
            </a:r>
            <a:endParaRPr sz="1400">
              <a:latin typeface="Times New Roman"/>
              <a:cs typeface="Times New Roman"/>
            </a:endParaRPr>
          </a:p>
          <a:p>
            <a:pPr marL="12700" marR="12700">
              <a:lnSpc>
                <a:spcPts val="2410"/>
              </a:lnSpc>
              <a:spcBef>
                <a:spcPts val="204"/>
              </a:spcBef>
              <a:buFont typeface="Times New Roman"/>
              <a:buAutoNum type="arabicPeriod" startAt="3"/>
              <a:tabLst>
                <a:tab pos="224790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If 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all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oef</a:t>
            </a:r>
            <a:r>
              <a:rPr dirty="0" smtClean="0" sz="1400" spc="-10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 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ve, </a:t>
            </a:r>
            <a:r>
              <a:rPr dirty="0" smtClean="0" sz="1400" spc="-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 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oef</a:t>
            </a:r>
            <a:r>
              <a:rPr dirty="0" smtClean="0" sz="1400" spc="-10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 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no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ial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 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ac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48640" y="914400"/>
            <a:ext cx="3516629" cy="5547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717550" y="5113654"/>
            <a:ext cx="3289935" cy="3594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2397760" y="7849869"/>
            <a:ext cx="2782569" cy="125031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9017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0351" y="686562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530351" y="653795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530351" y="921760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530351" y="925037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535940" y="451104"/>
            <a:ext cx="6700520" cy="98234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6240780" algn="l"/>
              </a:tabLst>
            </a:pPr>
            <a:r>
              <a:rPr dirty="0" smtClean="0" sz="1200" spc="-15">
                <a:latin typeface="Cambria"/>
                <a:cs typeface="Cambria"/>
              </a:rPr>
              <a:t>C</a:t>
            </a:r>
            <a:r>
              <a:rPr dirty="0" smtClean="0" sz="1200" spc="0">
                <a:latin typeface="Cambria"/>
                <a:cs typeface="Cambria"/>
              </a:rPr>
              <a:t>ont</a:t>
            </a:r>
            <a:r>
              <a:rPr dirty="0" smtClean="0" sz="1200" spc="-10">
                <a:latin typeface="Cambria"/>
                <a:cs typeface="Cambria"/>
              </a:rPr>
              <a:t>r</a:t>
            </a:r>
            <a:r>
              <a:rPr dirty="0" smtClean="0" sz="1200" spc="0">
                <a:latin typeface="Cambria"/>
                <a:cs typeface="Cambria"/>
              </a:rPr>
              <a:t>ol	</a:t>
            </a:r>
            <a:r>
              <a:rPr dirty="0" smtClean="0" sz="1200" spc="-5">
                <a:latin typeface="Cambria"/>
                <a:cs typeface="Cambria"/>
              </a:rPr>
              <a:t>Lec.</a:t>
            </a:r>
            <a:r>
              <a:rPr dirty="0" smtClean="0" sz="1200" spc="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5</a:t>
            </a:r>
            <a:endParaRPr sz="1200">
              <a:latin typeface="Cambria"/>
              <a:cs typeface="Cambria"/>
            </a:endParaRPr>
          </a:p>
          <a:p>
            <a:pPr>
              <a:lnSpc>
                <a:spcPts val="1300"/>
              </a:lnSpc>
              <a:spcBef>
                <a:spcPts val="73"/>
              </a:spcBef>
            </a:pPr>
            <a:endParaRPr sz="1300"/>
          </a:p>
          <a:p>
            <a:pPr marL="12700" marR="12700">
              <a:lnSpc>
                <a:spcPct val="143600"/>
              </a:lnSpc>
            </a:pPr>
            <a:r>
              <a:rPr dirty="0" smtClean="0" sz="1400" b="1">
                <a:latin typeface="Times New Roman"/>
                <a:cs typeface="Times New Roman"/>
              </a:rPr>
              <a:t>The</a:t>
            </a:r>
            <a:r>
              <a:rPr dirty="0" smtClean="0" sz="1400" spc="5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p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oc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ss</a:t>
            </a:r>
            <a:r>
              <a:rPr dirty="0" smtClean="0" sz="1400" spc="4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of</a:t>
            </a:r>
            <a:r>
              <a:rPr dirty="0" smtClean="0" sz="1400" spc="5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latin typeface="Times New Roman"/>
                <a:cs typeface="Times New Roman"/>
              </a:rPr>
              <a:t>or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ing</a:t>
            </a:r>
            <a:r>
              <a:rPr dirty="0" smtClean="0" sz="1400" spc="4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r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ws</a:t>
            </a:r>
            <a:r>
              <a:rPr dirty="0" smtClean="0" sz="1400" spc="50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ont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nues</a:t>
            </a:r>
            <a:r>
              <a:rPr dirty="0" smtClean="0" sz="1400" spc="4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unt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l</a:t>
            </a:r>
            <a:r>
              <a:rPr dirty="0" smtClean="0" sz="1400" spc="4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we</a:t>
            </a:r>
            <a:r>
              <a:rPr dirty="0" smtClean="0" sz="1400" spc="5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run</a:t>
            </a:r>
            <a:r>
              <a:rPr dirty="0" smtClean="0" sz="1400" spc="4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out</a:t>
            </a:r>
            <a:r>
              <a:rPr dirty="0" smtClean="0" sz="1400" spc="4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of</a:t>
            </a:r>
            <a:r>
              <a:rPr dirty="0" smtClean="0" sz="1400" spc="40" b="1">
                <a:latin typeface="Times New Roman"/>
                <a:cs typeface="Times New Roman"/>
              </a:rPr>
              <a:t> </a:t>
            </a:r>
            <a:r>
              <a:rPr dirty="0" smtClean="0" sz="1400" spc="4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le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ents.</a:t>
            </a:r>
            <a:r>
              <a:rPr dirty="0" smtClean="0" sz="1400" spc="5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(The</a:t>
            </a:r>
            <a:r>
              <a:rPr dirty="0" smtClean="0" sz="1400" spc="4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5" b="1">
                <a:latin typeface="Times New Roman"/>
                <a:cs typeface="Times New Roman"/>
              </a:rPr>
              <a:t>o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l</a:t>
            </a:r>
            <a:r>
              <a:rPr dirty="0" smtClean="0" sz="1400" spc="5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nu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ber</a:t>
            </a:r>
            <a:r>
              <a:rPr dirty="0" smtClean="0" sz="1400" spc="0" b="1">
                <a:latin typeface="Times New Roman"/>
                <a:cs typeface="Times New Roman"/>
              </a:rPr>
              <a:t> of 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ws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n </a:t>
            </a:r>
            <a:r>
              <a:rPr dirty="0" smtClean="0" sz="1400" spc="0" b="1">
                <a:latin typeface="Arial"/>
                <a:cs typeface="Arial"/>
              </a:rPr>
              <a:t>+</a:t>
            </a:r>
            <a:r>
              <a:rPr dirty="0" smtClean="0" sz="1400" spc="-10" b="1">
                <a:latin typeface="Arial"/>
                <a:cs typeface="Arial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1.)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5" b="1">
                <a:latin typeface="Times New Roman"/>
                <a:cs typeface="Times New Roman"/>
              </a:rPr>
              <a:t>h</a:t>
            </a:r>
            <a:r>
              <a:rPr dirty="0" smtClean="0" sz="1400" spc="0" b="1">
                <a:latin typeface="Times New Roman"/>
                <a:cs typeface="Times New Roman"/>
              </a:rPr>
              <a:t>e coef</a:t>
            </a:r>
            <a:r>
              <a:rPr dirty="0" smtClean="0" sz="1400" spc="-10" b="1"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ien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10" b="1">
                <a:latin typeface="Times New Roman"/>
                <a:cs typeface="Times New Roman"/>
              </a:rPr>
              <a:t> </a:t>
            </a:r>
            <a:r>
              <a:rPr dirty="0" smtClean="0" sz="1400" spc="-10" b="1" i="1">
                <a:latin typeface="Times New Roman"/>
                <a:cs typeface="Times New Roman"/>
              </a:rPr>
              <a:t>b</a:t>
            </a:r>
            <a:r>
              <a:rPr dirty="0" smtClean="0" sz="1400" spc="0" b="1" i="1">
                <a:latin typeface="Times New Roman"/>
                <a:cs typeface="Times New Roman"/>
              </a:rPr>
              <a:t>1,</a:t>
            </a:r>
            <a:r>
              <a:rPr dirty="0" smtClean="0" sz="1400" spc="-5" b="1" i="1">
                <a:latin typeface="Times New Roman"/>
                <a:cs typeface="Times New Roman"/>
              </a:rPr>
              <a:t> </a:t>
            </a:r>
            <a:r>
              <a:rPr dirty="0" smtClean="0" sz="1400" spc="-10" b="1" i="1">
                <a:latin typeface="Times New Roman"/>
                <a:cs typeface="Times New Roman"/>
              </a:rPr>
              <a:t>b</a:t>
            </a:r>
            <a:r>
              <a:rPr dirty="0" smtClean="0" sz="1400" spc="0" b="1" i="1">
                <a:latin typeface="Times New Roman"/>
                <a:cs typeface="Times New Roman"/>
              </a:rPr>
              <a:t>2,</a:t>
            </a:r>
            <a:r>
              <a:rPr dirty="0" smtClean="0" sz="1400" spc="-20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b3,</a:t>
            </a:r>
            <a:r>
              <a:rPr dirty="0" smtClean="0" sz="1400" spc="-10" b="1" i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and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n,</a:t>
            </a:r>
            <a:r>
              <a:rPr dirty="0" smtClean="0" sz="1400" spc="-1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are 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v</a:t>
            </a:r>
            <a:r>
              <a:rPr dirty="0" smtClean="0" sz="1400" spc="0" b="1">
                <a:latin typeface="Times New Roman"/>
                <a:cs typeface="Times New Roman"/>
              </a:rPr>
              <a:t>al</a:t>
            </a:r>
            <a:r>
              <a:rPr dirty="0" smtClean="0" sz="1400" spc="-15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ated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f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l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w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2816656"/>
            <a:ext cx="6546215" cy="6286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445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ve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5">
                <a:latin typeface="Times New Roman"/>
                <a:cs typeface="Times New Roman"/>
              </a:rPr>
              <a:t>b</a:t>
            </a:r>
            <a:r>
              <a:rPr dirty="0" smtClean="0" baseline="-12345" sz="1350" spc="0">
                <a:latin typeface="Times New Roman"/>
                <a:cs typeface="Times New Roman"/>
              </a:rPr>
              <a:t>4 </a:t>
            </a:r>
            <a:r>
              <a:rPr dirty="0" smtClean="0" baseline="-12345" sz="1350" spc="-15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b</a:t>
            </a:r>
            <a:r>
              <a:rPr dirty="0" smtClean="0" baseline="-12345" sz="1350" spc="0">
                <a:latin typeface="Times New Roman"/>
                <a:cs typeface="Times New Roman"/>
              </a:rPr>
              <a:t>5</a:t>
            </a:r>
            <a:r>
              <a:rPr dirty="0" smtClean="0" baseline="-12345" sz="1350" spc="-7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z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sa</a:t>
            </a:r>
            <a:r>
              <a:rPr dirty="0" smtClean="0" sz="1400" spc="-2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 pa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0">
                <a:latin typeface="Times New Roman"/>
                <a:cs typeface="Times New Roman"/>
              </a:rPr>
              <a:t> cr</a:t>
            </a:r>
            <a:r>
              <a:rPr dirty="0" smtClean="0" sz="1400" spc="-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ul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pl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coef</a:t>
            </a:r>
            <a:r>
              <a:rPr dirty="0" smtClean="0" sz="1400" spc="-10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5940" y="5549579"/>
            <a:ext cx="6703059" cy="30797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12700">
              <a:lnSpc>
                <a:spcPct val="1439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z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lly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ly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ly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zer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ta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d.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ny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w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ul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ow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puted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4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5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0">
                <a:latin typeface="Times New Roman"/>
                <a:cs typeface="Times New Roman"/>
              </a:rPr>
              <a:t> pr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ies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469900" marR="20320" indent="-228600">
              <a:lnSpc>
                <a:spcPct val="143600"/>
              </a:lnSpc>
              <a:buFont typeface="Wingdings"/>
              <a:buChar char=""/>
              <a:tabLst>
                <a:tab pos="469900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If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gn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0">
                <a:latin typeface="Times New Roman"/>
                <a:cs typeface="Times New Roman"/>
              </a:rPr>
              <a:t> 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le.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32"/>
              </a:spcBef>
              <a:buFont typeface="Wingdings"/>
              <a:buChar char=""/>
            </a:pPr>
            <a:endParaRPr sz="700"/>
          </a:p>
          <a:p>
            <a:pPr marL="469900" indent="-228600">
              <a:lnSpc>
                <a:spcPct val="100000"/>
              </a:lnSpc>
              <a:buFont typeface="Wingdings"/>
              <a:buChar char=""/>
              <a:tabLst>
                <a:tab pos="469900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If the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fi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ve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ive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ve)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stem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le.</a:t>
            </a:r>
            <a:endParaRPr sz="1400">
              <a:latin typeface="Times New Roman"/>
              <a:cs typeface="Times New Roman"/>
            </a:endParaRPr>
          </a:p>
          <a:p>
            <a:pPr marL="469900" marR="22225" indent="-228600">
              <a:lnSpc>
                <a:spcPts val="2420"/>
              </a:lnSpc>
              <a:spcBef>
                <a:spcPts val="195"/>
              </a:spcBef>
              <a:buFont typeface="Wingdings"/>
              <a:buChar char=""/>
              <a:tabLst>
                <a:tab pos="469900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If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one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ues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ze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stem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cal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lue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cc</a:t>
            </a:r>
            <a:r>
              <a:rPr dirty="0" smtClean="0" sz="1400" spc="-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900"/>
              </a:lnSpc>
              <a:spcBef>
                <a:spcPts val="39"/>
              </a:spcBef>
            </a:pPr>
            <a:endParaRPr sz="9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algn="just" marL="12700" marR="1066165">
              <a:lnSpc>
                <a:spcPct val="100000"/>
              </a:lnSpc>
            </a:pPr>
            <a:r>
              <a:rPr dirty="0" smtClean="0" sz="1400" b="1">
                <a:latin typeface="Times New Roman"/>
                <a:cs typeface="Times New Roman"/>
              </a:rPr>
              <a:t>EX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1: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Ro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h's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ity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criter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lo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ir</a:t>
            </a:r>
            <a:r>
              <a:rPr dirty="0" smtClean="0" sz="1400" spc="2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-o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der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no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ial: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005839" y="1528572"/>
            <a:ext cx="2054860" cy="12969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548640" y="8725496"/>
            <a:ext cx="2125980" cy="3124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1212850" y="3585845"/>
            <a:ext cx="2451100" cy="164972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9017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51104"/>
            <a:ext cx="51371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15">
                <a:latin typeface="Cambria"/>
                <a:cs typeface="Cambria"/>
              </a:rPr>
              <a:t>C</a:t>
            </a:r>
            <a:r>
              <a:rPr dirty="0" smtClean="0" sz="1200" spc="0">
                <a:latin typeface="Cambria"/>
                <a:cs typeface="Cambria"/>
              </a:rPr>
              <a:t>ont</a:t>
            </a:r>
            <a:r>
              <a:rPr dirty="0" smtClean="0" sz="1200" spc="-10">
                <a:latin typeface="Cambria"/>
                <a:cs typeface="Cambria"/>
              </a:rPr>
              <a:t>r</a:t>
            </a:r>
            <a:r>
              <a:rPr dirty="0" smtClean="0" sz="1200" spc="0">
                <a:latin typeface="Cambria"/>
                <a:cs typeface="Cambria"/>
              </a:rPr>
              <a:t>ol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64528" y="451104"/>
            <a:ext cx="39941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Cambria"/>
                <a:cs typeface="Cambria"/>
              </a:rPr>
              <a:t>Lec.</a:t>
            </a:r>
            <a:r>
              <a:rPr dirty="0" smtClean="0" sz="1200" spc="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5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30351" y="686562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530351" y="653795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530351" y="921760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530351" y="925037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535940" y="898397"/>
            <a:ext cx="590296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here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ff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array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c</a:t>
            </a:r>
            <a:r>
              <a:rPr dirty="0" smtClean="0" sz="1400" spc="-5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ff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4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5940" y="3068955"/>
            <a:ext cx="6702425" cy="18713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4585970">
              <a:lnSpc>
                <a:spcPct val="100000"/>
              </a:lnSpc>
            </a:pPr>
            <a:r>
              <a:rPr dirty="0" smtClean="0" sz="1400" spc="495">
                <a:latin typeface="Cambria Math"/>
                <a:cs typeface="Cambria Math"/>
              </a:rPr>
              <a:t> </a:t>
            </a:r>
            <a:r>
              <a:rPr dirty="0" smtClean="0" sz="1400" spc="495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s</a:t>
            </a:r>
            <a:r>
              <a:rPr dirty="0" smtClean="0" sz="1400" spc="-15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ill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 if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600"/>
              </a:lnSpc>
              <a:spcBef>
                <a:spcPts val="23"/>
              </a:spcBef>
            </a:pPr>
            <a:endParaRPr sz="6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algn="just" marL="12700" marR="1911350">
              <a:lnSpc>
                <a:spcPct val="100000"/>
              </a:lnSpc>
            </a:pPr>
            <a:r>
              <a:rPr dirty="0" smtClean="0" sz="1400" b="1">
                <a:latin typeface="Times New Roman"/>
                <a:cs typeface="Times New Roman"/>
              </a:rPr>
              <a:t>Ex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2: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30" b="1">
                <a:latin typeface="Times New Roman"/>
                <a:cs typeface="Times New Roman"/>
              </a:rPr>
              <a:t>k</a:t>
            </a:r>
            <a:r>
              <a:rPr dirty="0" smtClean="0" sz="1400" spc="0" b="1">
                <a:latin typeface="Times New Roman"/>
                <a:cs typeface="Times New Roman"/>
              </a:rPr>
              <a:t>e the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outh ta</a:t>
            </a:r>
            <a:r>
              <a:rPr dirty="0" smtClean="0" sz="1400" spc="-10" b="1">
                <a:latin typeface="Times New Roman"/>
                <a:cs typeface="Times New Roman"/>
              </a:rPr>
              <a:t>b</a:t>
            </a:r>
            <a:r>
              <a:rPr dirty="0" smtClean="0" sz="1400" spc="0" b="1">
                <a:latin typeface="Times New Roman"/>
                <a:cs typeface="Times New Roman"/>
              </a:rPr>
              <a:t>le f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r the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-10" b="1">
                <a:latin typeface="Times New Roman"/>
                <a:cs typeface="Times New Roman"/>
              </a:rPr>
              <a:t>y</a:t>
            </a:r>
            <a:r>
              <a:rPr dirty="0" smtClean="0" sz="1400" spc="0" b="1">
                <a:latin typeface="Times New Roman"/>
                <a:cs typeface="Times New Roman"/>
              </a:rPr>
              <a:t>st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m</a:t>
            </a:r>
            <a:r>
              <a:rPr dirty="0" smtClean="0" sz="1400" spc="-2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sho</a:t>
            </a:r>
            <a:r>
              <a:rPr dirty="0" smtClean="0" sz="1400" spc="10" b="1">
                <a:latin typeface="Times New Roman"/>
                <a:cs typeface="Times New Roman"/>
              </a:rPr>
              <a:t>w</a:t>
            </a:r>
            <a:r>
              <a:rPr dirty="0" smtClean="0" sz="1400" spc="0" b="1">
                <a:latin typeface="Times New Roman"/>
                <a:cs typeface="Times New Roman"/>
              </a:rPr>
              <a:t>n in </a:t>
            </a:r>
            <a:r>
              <a:rPr dirty="0" smtClean="0" sz="1400" spc="-20" b="1"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latin typeface="Times New Roman"/>
                <a:cs typeface="Times New Roman"/>
              </a:rPr>
              <a:t>ig</a:t>
            </a:r>
            <a:r>
              <a:rPr dirty="0" smtClean="0" sz="1400" spc="-15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re (</a:t>
            </a:r>
            <a:r>
              <a:rPr dirty="0" smtClean="0" sz="1400" spc="5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).</a:t>
            </a:r>
            <a:endParaRPr sz="1400">
              <a:latin typeface="Times New Roman"/>
              <a:cs typeface="Times New Roman"/>
            </a:endParaRPr>
          </a:p>
          <a:p>
            <a:pPr algn="just" marL="12700" marR="12700">
              <a:lnSpc>
                <a:spcPct val="143900"/>
              </a:lnSpc>
              <a:spcBef>
                <a:spcPts val="400"/>
              </a:spcBef>
            </a:pPr>
            <a:r>
              <a:rPr dirty="0" smtClean="0" sz="1400">
                <a:solidFill>
                  <a:srgbClr val="005F70"/>
                </a:solidFill>
                <a:latin typeface="Arial"/>
                <a:cs typeface="Arial"/>
              </a:rPr>
              <a:t>SOL:</a:t>
            </a:r>
            <a:r>
              <a:rPr dirty="0" smtClean="0" sz="1400" spc="85">
                <a:solidFill>
                  <a:srgbClr val="005F70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ir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3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because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 of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n,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 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sfer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on,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 pole </a:t>
            </a:r>
            <a:r>
              <a:rPr dirty="0" smtClean="0" sz="1400" spc="5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 the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db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ck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ula,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 obtain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Figu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 (b).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5940" y="8220862"/>
            <a:ext cx="6702425" cy="6248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43500"/>
              </a:lnSpc>
            </a:pPr>
            <a:r>
              <a:rPr dirty="0" smtClean="0" sz="1400" b="1">
                <a:latin typeface="Times New Roman"/>
                <a:cs typeface="Times New Roman"/>
              </a:rPr>
              <a:t>Ex </a:t>
            </a:r>
            <a:r>
              <a:rPr dirty="0" smtClean="0" sz="1400" spc="-11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3: </a:t>
            </a:r>
            <a:r>
              <a:rPr dirty="0" smtClean="0" sz="1400" spc="-10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latin typeface="Times New Roman"/>
                <a:cs typeface="Times New Roman"/>
              </a:rPr>
              <a:t>ind </a:t>
            </a:r>
            <a:r>
              <a:rPr dirty="0" smtClean="0" sz="1400" spc="-114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the </a:t>
            </a:r>
            <a:r>
              <a:rPr dirty="0" smtClean="0" sz="1400" spc="-114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ge </a:t>
            </a:r>
            <a:r>
              <a:rPr dirty="0" smtClean="0" sz="1400" spc="-114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of </a:t>
            </a:r>
            <a:r>
              <a:rPr dirty="0" smtClean="0" sz="1400" spc="-114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g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in, </a:t>
            </a:r>
            <a:r>
              <a:rPr dirty="0" smtClean="0" sz="1400" spc="-90" b="1">
                <a:latin typeface="Times New Roman"/>
                <a:cs typeface="Times New Roman"/>
              </a:rPr>
              <a:t> </a:t>
            </a:r>
            <a:r>
              <a:rPr dirty="0" smtClean="0" sz="1400" spc="-5" b="1">
                <a:latin typeface="Times New Roman"/>
                <a:cs typeface="Times New Roman"/>
              </a:rPr>
              <a:t>K</a:t>
            </a:r>
            <a:r>
              <a:rPr dirty="0" smtClean="0" sz="1400" spc="0" b="1">
                <a:latin typeface="Times New Roman"/>
                <a:cs typeface="Times New Roman"/>
              </a:rPr>
              <a:t>, </a:t>
            </a:r>
            <a:r>
              <a:rPr dirty="0" smtClean="0" sz="1400" spc="-12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f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r </a:t>
            </a:r>
            <a:r>
              <a:rPr dirty="0" smtClean="0" sz="1400" spc="-10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he </a:t>
            </a:r>
            <a:r>
              <a:rPr dirty="0" smtClean="0" sz="1400" spc="-10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-10" b="1">
                <a:latin typeface="Times New Roman"/>
                <a:cs typeface="Times New Roman"/>
              </a:rPr>
              <a:t>y</a:t>
            </a:r>
            <a:r>
              <a:rPr dirty="0" smtClean="0" sz="1400" spc="0" b="1">
                <a:latin typeface="Times New Roman"/>
                <a:cs typeface="Times New Roman"/>
              </a:rPr>
              <a:t>stem </a:t>
            </a:r>
            <a:r>
              <a:rPr dirty="0" smtClean="0" sz="1400" spc="-12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of </a:t>
            </a:r>
            <a:r>
              <a:rPr dirty="0" smtClean="0" sz="1400" spc="-114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F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gu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e </a:t>
            </a:r>
            <a:r>
              <a:rPr dirty="0" smtClean="0" sz="1400" spc="-8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b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l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w </a:t>
            </a:r>
            <a:r>
              <a:rPr dirty="0" smtClean="0" sz="1400" spc="-10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th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t </a:t>
            </a:r>
            <a:r>
              <a:rPr dirty="0" smtClean="0" sz="1400" spc="-114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w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l </a:t>
            </a:r>
            <a:r>
              <a:rPr dirty="0" smtClean="0" sz="1400" spc="-100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au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e </a:t>
            </a:r>
            <a:r>
              <a:rPr dirty="0" smtClean="0" sz="1400" spc="-10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5" b="1">
                <a:latin typeface="Times New Roman"/>
                <a:cs typeface="Times New Roman"/>
              </a:rPr>
              <a:t>h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 s</a:t>
            </a:r>
            <a:r>
              <a:rPr dirty="0" smtClean="0" sz="1400" spc="-10" b="1">
                <a:latin typeface="Times New Roman"/>
                <a:cs typeface="Times New Roman"/>
              </a:rPr>
              <a:t>y</a:t>
            </a:r>
            <a:r>
              <a:rPr dirty="0" smtClean="0" sz="1400" spc="0" b="1">
                <a:latin typeface="Times New Roman"/>
                <a:cs typeface="Times New Roman"/>
              </a:rPr>
              <a:t>stem</a:t>
            </a:r>
            <a:r>
              <a:rPr dirty="0" smtClean="0" sz="1400" spc="-2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to be s</a:t>
            </a:r>
            <a:r>
              <a:rPr dirty="0" smtClean="0" sz="1400" spc="-10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b</a:t>
            </a:r>
            <a:r>
              <a:rPr dirty="0" smtClean="0" sz="1400" spc="0" b="1">
                <a:latin typeface="Times New Roman"/>
                <a:cs typeface="Times New Roman"/>
              </a:rPr>
              <a:t>le,</a:t>
            </a:r>
            <a:r>
              <a:rPr dirty="0" smtClean="0" sz="1400" spc="-2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uns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ab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e,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and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ar</a:t>
            </a:r>
            <a:r>
              <a:rPr dirty="0" smtClean="0" sz="1400" spc="-10" b="1">
                <a:latin typeface="Times New Roman"/>
                <a:cs typeface="Times New Roman"/>
              </a:rPr>
              <a:t>g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na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y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10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b</a:t>
            </a:r>
            <a:r>
              <a:rPr dirty="0" smtClean="0" sz="1400" spc="0" b="1">
                <a:latin typeface="Times New Roman"/>
                <a:cs typeface="Times New Roman"/>
              </a:rPr>
              <a:t>le.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ssu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2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K </a:t>
            </a:r>
            <a:r>
              <a:rPr dirty="0" smtClean="0" sz="1400" spc="0" b="1">
                <a:latin typeface="Arial"/>
                <a:cs typeface="Arial"/>
              </a:rPr>
              <a:t>&gt; </a:t>
            </a:r>
            <a:r>
              <a:rPr dirty="0" smtClean="0" sz="1400" spc="5" b="1">
                <a:latin typeface="Times New Roman"/>
                <a:cs typeface="Times New Roman"/>
              </a:rPr>
              <a:t>0.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48640" y="1527810"/>
            <a:ext cx="1625599" cy="11410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2961639" y="2975610"/>
            <a:ext cx="1257935" cy="42164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544830" y="5168265"/>
            <a:ext cx="5486400" cy="148462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1060450" y="6611619"/>
            <a:ext cx="5478780" cy="157860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16" name="object 1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9017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51104"/>
            <a:ext cx="51371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15">
                <a:latin typeface="Cambria"/>
                <a:cs typeface="Cambria"/>
              </a:rPr>
              <a:t>C</a:t>
            </a:r>
            <a:r>
              <a:rPr dirty="0" smtClean="0" sz="1200" spc="0">
                <a:latin typeface="Cambria"/>
                <a:cs typeface="Cambria"/>
              </a:rPr>
              <a:t>ont</a:t>
            </a:r>
            <a:r>
              <a:rPr dirty="0" smtClean="0" sz="1200" spc="-10">
                <a:latin typeface="Cambria"/>
                <a:cs typeface="Cambria"/>
              </a:rPr>
              <a:t>r</a:t>
            </a:r>
            <a:r>
              <a:rPr dirty="0" smtClean="0" sz="1200" spc="0">
                <a:latin typeface="Cambria"/>
                <a:cs typeface="Cambria"/>
              </a:rPr>
              <a:t>ol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64528" y="451104"/>
            <a:ext cx="39941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Cambria"/>
                <a:cs typeface="Cambria"/>
              </a:rPr>
              <a:t>Lec.</a:t>
            </a:r>
            <a:r>
              <a:rPr dirty="0" smtClean="0" sz="1200" spc="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5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30351" y="686562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530351" y="653795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530351" y="921760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530351" y="925037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535940" y="2347721"/>
            <a:ext cx="374015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solidFill>
                  <a:srgbClr val="005F70"/>
                </a:solidFill>
                <a:latin typeface="Arial"/>
                <a:cs typeface="Arial"/>
              </a:rPr>
              <a:t>SOL: </a:t>
            </a:r>
            <a:r>
              <a:rPr dirty="0" smtClean="0" sz="140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1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sfer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5940" y="3763898"/>
            <a:ext cx="352425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ow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5940" y="5697194"/>
            <a:ext cx="6699884" cy="28314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469900" marR="12700" indent="-228600">
              <a:lnSpc>
                <a:spcPct val="144000"/>
              </a:lnSpc>
              <a:buFont typeface="Times New Roman"/>
              <a:buAutoNum type="arabicPeriod"/>
              <a:tabLst>
                <a:tab pos="469900" algn="l"/>
              </a:tabLst>
            </a:pPr>
            <a:r>
              <a:rPr dirty="0" smtClean="0" sz="1400" spc="0" b="1">
                <a:latin typeface="Times New Roman"/>
                <a:cs typeface="Times New Roman"/>
              </a:rPr>
              <a:t>Since </a:t>
            </a:r>
            <a:r>
              <a:rPr dirty="0" smtClean="0" sz="1400" spc="-4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K </a:t>
            </a:r>
            <a:r>
              <a:rPr dirty="0" smtClean="0" sz="1400" spc="-5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is </a:t>
            </a:r>
            <a:r>
              <a:rPr dirty="0" smtClean="0" sz="1400" spc="-50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ssu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ed </a:t>
            </a:r>
            <a:r>
              <a:rPr dirty="0" smtClean="0" sz="1400" spc="-4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po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0" b="1">
                <a:latin typeface="Times New Roman"/>
                <a:cs typeface="Times New Roman"/>
              </a:rPr>
              <a:t>v</a:t>
            </a:r>
            <a:r>
              <a:rPr dirty="0" smtClean="0" sz="1400" spc="0" b="1">
                <a:latin typeface="Times New Roman"/>
                <a:cs typeface="Times New Roman"/>
              </a:rPr>
              <a:t>e, </a:t>
            </a:r>
            <a:r>
              <a:rPr dirty="0" smtClean="0" sz="1400" spc="-60" b="1">
                <a:latin typeface="Times New Roman"/>
                <a:cs typeface="Times New Roman"/>
              </a:rPr>
              <a:t> </a:t>
            </a:r>
            <a:r>
              <a:rPr dirty="0" smtClean="0" sz="1400" spc="15" b="1">
                <a:latin typeface="Times New Roman"/>
                <a:cs typeface="Times New Roman"/>
              </a:rPr>
              <a:t>w</a:t>
            </a:r>
            <a:r>
              <a:rPr dirty="0" smtClean="0" sz="1400" spc="0" b="1">
                <a:latin typeface="Times New Roman"/>
                <a:cs typeface="Times New Roman"/>
              </a:rPr>
              <a:t>e </a:t>
            </a:r>
            <a:r>
              <a:rPr dirty="0" smtClean="0" sz="1400" spc="-5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see </a:t>
            </a:r>
            <a:r>
              <a:rPr dirty="0" smtClean="0" sz="1400" spc="-4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hat </a:t>
            </a:r>
            <a:r>
              <a:rPr dirty="0" smtClean="0" sz="1400" spc="-4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l </a:t>
            </a:r>
            <a:r>
              <a:rPr dirty="0" smtClean="0" sz="1400" spc="-4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ents </a:t>
            </a:r>
            <a:r>
              <a:rPr dirty="0" smtClean="0" sz="1400" spc="-4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in </a:t>
            </a:r>
            <a:r>
              <a:rPr dirty="0" smtClean="0" sz="1400" spc="-5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the </a:t>
            </a:r>
            <a:r>
              <a:rPr dirty="0" smtClean="0" sz="1400" spc="-4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fi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st </a:t>
            </a:r>
            <a:r>
              <a:rPr dirty="0" smtClean="0" sz="1400" spc="-4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olu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n </a:t>
            </a:r>
            <a:r>
              <a:rPr dirty="0" smtClean="0" sz="1400" spc="-4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re</a:t>
            </a:r>
            <a:r>
              <a:rPr dirty="0" smtClean="0" sz="1400" spc="0" b="1">
                <a:latin typeface="Times New Roman"/>
                <a:cs typeface="Times New Roman"/>
              </a:rPr>
              <a:t> a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w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y</a:t>
            </a:r>
            <a:r>
              <a:rPr dirty="0" smtClean="0" sz="1400" spc="0" b="1">
                <a:latin typeface="Times New Roman"/>
                <a:cs typeface="Times New Roman"/>
              </a:rPr>
              <a:t>s </a:t>
            </a:r>
            <a:r>
              <a:rPr dirty="0" smtClean="0" sz="1400" spc="-170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it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ve </a:t>
            </a:r>
            <a:r>
              <a:rPr dirty="0" smtClean="0" sz="1400" spc="-17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xc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pt </a:t>
            </a:r>
            <a:r>
              <a:rPr dirty="0" smtClean="0" sz="1400" spc="-17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the </a:t>
            </a:r>
            <a:r>
              <a:rPr dirty="0" smtClean="0" sz="1400" spc="-15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1 </a:t>
            </a:r>
            <a:r>
              <a:rPr dirty="0" smtClean="0" sz="1400" spc="-17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r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w.</a:t>
            </a:r>
            <a:r>
              <a:rPr dirty="0" smtClean="0" sz="1400" spc="17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5" b="1">
                <a:latin typeface="Times New Roman"/>
                <a:cs typeface="Times New Roman"/>
              </a:rPr>
              <a:t>h</a:t>
            </a:r>
            <a:r>
              <a:rPr dirty="0" smtClean="0" sz="1400" spc="0" b="1">
                <a:latin typeface="Times New Roman"/>
                <a:cs typeface="Times New Roman"/>
              </a:rPr>
              <a:t>is</a:t>
            </a:r>
            <a:r>
              <a:rPr dirty="0" smtClean="0" sz="1400" spc="17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entry </a:t>
            </a:r>
            <a:r>
              <a:rPr dirty="0" smtClean="0" sz="1400" spc="-170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an </a:t>
            </a:r>
            <a:r>
              <a:rPr dirty="0" smtClean="0" sz="1400" spc="-17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be </a:t>
            </a:r>
            <a:r>
              <a:rPr dirty="0" smtClean="0" sz="1400" spc="-17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ve,</a:t>
            </a:r>
            <a:r>
              <a:rPr dirty="0" smtClean="0" sz="1400" spc="17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ze</a:t>
            </a:r>
            <a:r>
              <a:rPr dirty="0" smtClean="0" sz="1400" spc="-10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o,</a:t>
            </a:r>
            <a:r>
              <a:rPr dirty="0" smtClean="0" sz="1400" spc="17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or </a:t>
            </a:r>
            <a:r>
              <a:rPr dirty="0" smtClean="0" sz="1400" spc="-17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g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0" b="1">
                <a:latin typeface="Times New Roman"/>
                <a:cs typeface="Times New Roman"/>
              </a:rPr>
              <a:t>v</a:t>
            </a:r>
            <a:r>
              <a:rPr dirty="0" smtClean="0" sz="1400" spc="0" b="1">
                <a:latin typeface="Times New Roman"/>
                <a:cs typeface="Times New Roman"/>
              </a:rPr>
              <a:t>e,</a:t>
            </a:r>
            <a:r>
              <a:rPr dirty="0" smtClean="0" sz="1400" spc="0" b="1">
                <a:latin typeface="Times New Roman"/>
                <a:cs typeface="Times New Roman"/>
              </a:rPr>
              <a:t> depend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ng</a:t>
            </a:r>
            <a:r>
              <a:rPr dirty="0" smtClean="0" sz="1400" spc="8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upon</a:t>
            </a:r>
            <a:r>
              <a:rPr dirty="0" smtClean="0" sz="1400" spc="7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the</a:t>
            </a:r>
            <a:r>
              <a:rPr dirty="0" smtClean="0" sz="1400" spc="80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v</a:t>
            </a:r>
            <a:r>
              <a:rPr dirty="0" smtClean="0" sz="1400" spc="0" b="1">
                <a:latin typeface="Times New Roman"/>
                <a:cs typeface="Times New Roman"/>
              </a:rPr>
              <a:t>alue</a:t>
            </a:r>
            <a:r>
              <a:rPr dirty="0" smtClean="0" sz="1400" spc="7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of</a:t>
            </a:r>
            <a:r>
              <a:rPr dirty="0" smtClean="0" sz="1400" spc="95" b="1">
                <a:latin typeface="Times New Roman"/>
                <a:cs typeface="Times New Roman"/>
              </a:rPr>
              <a:t> </a:t>
            </a:r>
            <a:r>
              <a:rPr dirty="0" smtClean="0" sz="1400" spc="-5" b="1">
                <a:latin typeface="Times New Roman"/>
                <a:cs typeface="Times New Roman"/>
              </a:rPr>
              <a:t>K</a:t>
            </a:r>
            <a:r>
              <a:rPr dirty="0" smtClean="0" sz="1400" spc="0" b="1">
                <a:latin typeface="Times New Roman"/>
                <a:cs typeface="Times New Roman"/>
              </a:rPr>
              <a:t>.</a:t>
            </a:r>
            <a:r>
              <a:rPr dirty="0" smtClean="0" sz="1400" spc="7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If</a:t>
            </a:r>
            <a:r>
              <a:rPr dirty="0" smtClean="0" sz="1400" spc="9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K</a:t>
            </a:r>
            <a:r>
              <a:rPr dirty="0" smtClean="0" sz="1400" spc="9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Arial"/>
                <a:cs typeface="Arial"/>
              </a:rPr>
              <a:t>&lt;</a:t>
            </a:r>
            <a:r>
              <a:rPr dirty="0" smtClean="0" sz="1400" spc="70" b="1">
                <a:latin typeface="Arial"/>
                <a:cs typeface="Arial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1</a:t>
            </a:r>
            <a:r>
              <a:rPr dirty="0" smtClean="0" sz="1400" spc="-10" b="1">
                <a:latin typeface="Times New Roman"/>
                <a:cs typeface="Times New Roman"/>
              </a:rPr>
              <a:t>3</a:t>
            </a:r>
            <a:r>
              <a:rPr dirty="0" smtClean="0" sz="1400" spc="-10" b="1">
                <a:latin typeface="Times New Roman"/>
                <a:cs typeface="Times New Roman"/>
              </a:rPr>
              <a:t>8</a:t>
            </a:r>
            <a:r>
              <a:rPr dirty="0" smtClean="0" sz="1400" spc="0" b="1">
                <a:latin typeface="Times New Roman"/>
                <a:cs typeface="Times New Roman"/>
              </a:rPr>
              <a:t>6,</a:t>
            </a:r>
            <a:r>
              <a:rPr dirty="0" smtClean="0" sz="1400" spc="8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l</a:t>
            </a:r>
            <a:r>
              <a:rPr dirty="0" smtClean="0" sz="1400" spc="9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ter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8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in</a:t>
            </a:r>
            <a:r>
              <a:rPr dirty="0" smtClean="0" sz="1400" spc="9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5" b="1">
                <a:latin typeface="Times New Roman"/>
                <a:cs typeface="Times New Roman"/>
              </a:rPr>
              <a:t>h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9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fi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st</a:t>
            </a:r>
            <a:r>
              <a:rPr dirty="0" smtClean="0" sz="1400" spc="8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c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lu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n</a:t>
            </a:r>
            <a:r>
              <a:rPr dirty="0" smtClean="0" sz="1400" spc="75" b="1">
                <a:latin typeface="Times New Roman"/>
                <a:cs typeface="Times New Roman"/>
              </a:rPr>
              <a:t> </a:t>
            </a:r>
            <a:r>
              <a:rPr dirty="0" smtClean="0" sz="1400" spc="15" b="1">
                <a:latin typeface="Times New Roman"/>
                <a:cs typeface="Times New Roman"/>
              </a:rPr>
              <a:t>w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l</a:t>
            </a:r>
            <a:r>
              <a:rPr dirty="0" smtClean="0" sz="1400" spc="9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b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 po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0" b="1">
                <a:latin typeface="Times New Roman"/>
                <a:cs typeface="Times New Roman"/>
              </a:rPr>
              <a:t>v</a:t>
            </a:r>
            <a:r>
              <a:rPr dirty="0" smtClean="0" sz="1400" spc="0" b="1">
                <a:latin typeface="Times New Roman"/>
                <a:cs typeface="Times New Roman"/>
              </a:rPr>
              <a:t>e,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then,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the 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-10" b="1">
                <a:latin typeface="Times New Roman"/>
                <a:cs typeface="Times New Roman"/>
              </a:rPr>
              <a:t>y</a:t>
            </a:r>
            <a:r>
              <a:rPr dirty="0" smtClean="0" sz="1400" spc="0" b="1">
                <a:latin typeface="Times New Roman"/>
                <a:cs typeface="Times New Roman"/>
              </a:rPr>
              <a:t>stem</a:t>
            </a:r>
            <a:r>
              <a:rPr dirty="0" smtClean="0" sz="1400" spc="-2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be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st</a:t>
            </a:r>
            <a:r>
              <a:rPr dirty="0" smtClean="0" sz="1400" spc="5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b</a:t>
            </a:r>
            <a:r>
              <a:rPr dirty="0" smtClean="0" sz="1400" spc="0" b="1">
                <a:latin typeface="Times New Roman"/>
                <a:cs typeface="Times New Roman"/>
              </a:rPr>
              <a:t>le.</a:t>
            </a:r>
            <a:endParaRPr sz="1400">
              <a:latin typeface="Times New Roman"/>
              <a:cs typeface="Times New Roman"/>
            </a:endParaRPr>
          </a:p>
          <a:p>
            <a:pPr algn="just" marL="469900" marR="13970" indent="-228600">
              <a:lnSpc>
                <a:spcPts val="2430"/>
              </a:lnSpc>
              <a:spcBef>
                <a:spcPts val="185"/>
              </a:spcBef>
              <a:buFont typeface="Times New Roman"/>
              <a:buAutoNum type="arabicPeriod"/>
              <a:tabLst>
                <a:tab pos="469900" algn="l"/>
              </a:tabLst>
            </a:pPr>
            <a:r>
              <a:rPr dirty="0" smtClean="0" sz="1400" spc="0" b="1">
                <a:latin typeface="Times New Roman"/>
                <a:cs typeface="Times New Roman"/>
              </a:rPr>
              <a:t>If </a:t>
            </a:r>
            <a:r>
              <a:rPr dirty="0" smtClean="0" sz="1400" spc="-3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K </a:t>
            </a:r>
            <a:r>
              <a:rPr dirty="0" smtClean="0" sz="1400" spc="-4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Arial"/>
                <a:cs typeface="Arial"/>
              </a:rPr>
              <a:t>&gt; </a:t>
            </a:r>
            <a:r>
              <a:rPr dirty="0" smtClean="0" sz="1400" spc="-75" b="1">
                <a:latin typeface="Arial"/>
                <a:cs typeface="Arial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1</a:t>
            </a:r>
            <a:r>
              <a:rPr dirty="0" smtClean="0" sz="1400" spc="0" b="1">
                <a:latin typeface="Times New Roman"/>
                <a:cs typeface="Times New Roman"/>
              </a:rPr>
              <a:t>3</a:t>
            </a:r>
            <a:r>
              <a:rPr dirty="0" smtClean="0" sz="1400" spc="-10" b="1">
                <a:latin typeface="Times New Roman"/>
                <a:cs typeface="Times New Roman"/>
              </a:rPr>
              <a:t>8</a:t>
            </a:r>
            <a:r>
              <a:rPr dirty="0" smtClean="0" sz="1400" spc="0" b="1">
                <a:latin typeface="Times New Roman"/>
                <a:cs typeface="Times New Roman"/>
              </a:rPr>
              <a:t>6, </a:t>
            </a:r>
            <a:r>
              <a:rPr dirty="0" smtClean="0" sz="1400" spc="-3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5" b="1">
                <a:latin typeface="Times New Roman"/>
                <a:cs typeface="Times New Roman"/>
              </a:rPr>
              <a:t>h</a:t>
            </a:r>
            <a:r>
              <a:rPr dirty="0" smtClean="0" sz="1400" spc="0" b="1">
                <a:latin typeface="Times New Roman"/>
                <a:cs typeface="Times New Roman"/>
              </a:rPr>
              <a:t>e </a:t>
            </a:r>
            <a:r>
              <a:rPr dirty="0" smtClean="0" sz="1400" spc="-3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1 </a:t>
            </a:r>
            <a:r>
              <a:rPr dirty="0" smtClean="0" sz="1400" spc="-2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rm </a:t>
            </a:r>
            <a:r>
              <a:rPr dirty="0" smtClean="0" sz="1400" spc="-5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in </a:t>
            </a:r>
            <a:r>
              <a:rPr dirty="0" smtClean="0" sz="1400" spc="-3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the </a:t>
            </a:r>
            <a:r>
              <a:rPr dirty="0" smtClean="0" sz="1400" spc="-30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st </a:t>
            </a:r>
            <a:r>
              <a:rPr dirty="0" smtClean="0" sz="1400" spc="-4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c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lu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n </a:t>
            </a:r>
            <a:r>
              <a:rPr dirty="0" smtClean="0" sz="1400" spc="-3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is </a:t>
            </a:r>
            <a:r>
              <a:rPr dirty="0" smtClean="0" sz="1400" spc="-3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ne</a:t>
            </a:r>
            <a:r>
              <a:rPr dirty="0" smtClean="0" sz="1400" spc="-10" b="1">
                <a:latin typeface="Times New Roman"/>
                <a:cs typeface="Times New Roman"/>
              </a:rPr>
              <a:t>g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-10" b="1">
                <a:latin typeface="Times New Roman"/>
                <a:cs typeface="Times New Roman"/>
              </a:rPr>
              <a:t>v</a:t>
            </a:r>
            <a:r>
              <a:rPr dirty="0" smtClean="0" sz="1400" spc="0" b="1">
                <a:latin typeface="Times New Roman"/>
                <a:cs typeface="Times New Roman"/>
              </a:rPr>
              <a:t>e </a:t>
            </a:r>
            <a:r>
              <a:rPr dirty="0" smtClean="0" sz="1400" spc="-3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then, </a:t>
            </a:r>
            <a:r>
              <a:rPr dirty="0" smtClean="0" sz="1400" spc="-3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5" b="1">
                <a:latin typeface="Times New Roman"/>
                <a:cs typeface="Times New Roman"/>
              </a:rPr>
              <a:t>h</a:t>
            </a:r>
            <a:r>
              <a:rPr dirty="0" smtClean="0" sz="1400" spc="0" b="1">
                <a:latin typeface="Times New Roman"/>
                <a:cs typeface="Times New Roman"/>
              </a:rPr>
              <a:t>e </a:t>
            </a:r>
            <a:r>
              <a:rPr dirty="0" smtClean="0" sz="1400" spc="-4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10" b="1">
                <a:latin typeface="Times New Roman"/>
                <a:cs typeface="Times New Roman"/>
              </a:rPr>
              <a:t>y</a:t>
            </a:r>
            <a:r>
              <a:rPr dirty="0" smtClean="0" sz="1400" spc="0" b="1">
                <a:latin typeface="Times New Roman"/>
                <a:cs typeface="Times New Roman"/>
              </a:rPr>
              <a:t>stem </a:t>
            </a:r>
            <a:r>
              <a:rPr dirty="0" smtClean="0" sz="1400" spc="-5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be</a:t>
            </a:r>
            <a:r>
              <a:rPr dirty="0" smtClean="0" sz="1400" spc="0" b="1">
                <a:latin typeface="Times New Roman"/>
                <a:cs typeface="Times New Roman"/>
              </a:rPr>
              <a:t> uns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ab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e.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26"/>
              </a:spcBef>
              <a:buFont typeface="Times New Roman"/>
              <a:buAutoNum type="arabicPeriod"/>
            </a:pPr>
            <a:endParaRPr sz="500"/>
          </a:p>
          <a:p>
            <a:pPr marL="469900" indent="-228600">
              <a:lnSpc>
                <a:spcPct val="100000"/>
              </a:lnSpc>
              <a:buFont typeface="Times New Roman"/>
              <a:buAutoNum type="arabicPeriod"/>
              <a:tabLst>
                <a:tab pos="469900" algn="l"/>
              </a:tabLst>
            </a:pPr>
            <a:r>
              <a:rPr dirty="0" smtClean="0" sz="1400" spc="0" b="1">
                <a:latin typeface="Times New Roman"/>
                <a:cs typeface="Times New Roman"/>
              </a:rPr>
              <a:t>If K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5" b="1">
                <a:latin typeface="Arial"/>
                <a:cs typeface="Arial"/>
              </a:rPr>
              <a:t>=</a:t>
            </a:r>
            <a:r>
              <a:rPr dirty="0" smtClean="0" sz="1400" spc="-10" b="1">
                <a:latin typeface="Times New Roman"/>
                <a:cs typeface="Times New Roman"/>
              </a:rPr>
              <a:t>1</a:t>
            </a:r>
            <a:r>
              <a:rPr dirty="0" smtClean="0" sz="1400" spc="0" b="1">
                <a:latin typeface="Times New Roman"/>
                <a:cs typeface="Times New Roman"/>
              </a:rPr>
              <a:t>3</a:t>
            </a:r>
            <a:r>
              <a:rPr dirty="0" smtClean="0" sz="1400" spc="-10" b="1">
                <a:latin typeface="Times New Roman"/>
                <a:cs typeface="Times New Roman"/>
              </a:rPr>
              <a:t>8</a:t>
            </a:r>
            <a:r>
              <a:rPr dirty="0" smtClean="0" sz="1400" spc="0" b="1">
                <a:latin typeface="Times New Roman"/>
                <a:cs typeface="Times New Roman"/>
              </a:rPr>
              <a:t>6,</a:t>
            </a:r>
            <a:r>
              <a:rPr dirty="0" smtClean="0" sz="1400" spc="-2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we h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ve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an en</a:t>
            </a:r>
            <a:r>
              <a:rPr dirty="0" smtClean="0" sz="1400" spc="-20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ire 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w of z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2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.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Th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n,</a:t>
            </a:r>
            <a:r>
              <a:rPr dirty="0" smtClean="0" sz="1400" spc="-1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the 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ys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em</a:t>
            </a:r>
            <a:r>
              <a:rPr dirty="0" smtClean="0" sz="1400" spc="-2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is</a:t>
            </a:r>
            <a:r>
              <a:rPr dirty="0" smtClean="0" sz="1400" spc="10" b="1">
                <a:latin typeface="Times New Roman"/>
                <a:cs typeface="Times New Roman"/>
              </a:rPr>
              <a:t> 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ar</a:t>
            </a:r>
            <a:r>
              <a:rPr dirty="0" smtClean="0" sz="1400" spc="-10" b="1">
                <a:latin typeface="Times New Roman"/>
                <a:cs typeface="Times New Roman"/>
              </a:rPr>
              <a:t>g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ly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ab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37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400" spc="-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x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5" b="1">
                <a:latin typeface="Times New Roman"/>
                <a:cs typeface="Times New Roman"/>
              </a:rPr>
              <a:t>4</a:t>
            </a:r>
            <a:r>
              <a:rPr dirty="0" smtClean="0" sz="1400" spc="0" b="1">
                <a:latin typeface="Times New Roman"/>
                <a:cs typeface="Times New Roman"/>
              </a:rPr>
              <a:t>: </a:t>
            </a:r>
            <a:r>
              <a:rPr dirty="0" smtClean="0" sz="1400" spc="-20" b="1">
                <a:latin typeface="Times New Roman"/>
                <a:cs typeface="Times New Roman"/>
              </a:rPr>
              <a:t>d</a:t>
            </a:r>
            <a:r>
              <a:rPr dirty="0" smtClean="0" sz="1400" spc="0" b="1">
                <a:latin typeface="Times New Roman"/>
                <a:cs typeface="Times New Roman"/>
              </a:rPr>
              <a:t>eter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ine the</a:t>
            </a:r>
            <a:r>
              <a:rPr dirty="0" smtClean="0" sz="1400" spc="-2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r</a:t>
            </a:r>
            <a:r>
              <a:rPr dirty="0" smtClean="0" sz="1400" spc="5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ge 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f K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f</a:t>
            </a:r>
            <a:r>
              <a:rPr dirty="0" smtClean="0" sz="1400" spc="5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r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ab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ity</a:t>
            </a:r>
            <a:r>
              <a:rPr dirty="0" smtClean="0" sz="1400" spc="-1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in </a:t>
            </a:r>
            <a:r>
              <a:rPr dirty="0" smtClean="0" sz="1400" spc="-10" b="1">
                <a:latin typeface="Times New Roman"/>
                <a:cs typeface="Times New Roman"/>
              </a:rPr>
              <a:t>F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gure b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15" b="1">
                <a:latin typeface="Times New Roman"/>
                <a:cs typeface="Times New Roman"/>
              </a:rPr>
              <a:t>w</a:t>
            </a:r>
            <a:r>
              <a:rPr dirty="0" smtClean="0" sz="1400" spc="0" b="1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48640" y="2726435"/>
            <a:ext cx="2251075" cy="5308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548640" y="4141089"/>
            <a:ext cx="3563620" cy="114109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1473200" y="1007744"/>
            <a:ext cx="3429000" cy="112140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9017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DR.Ahmed Saker 2o1O</dc:creator>
  <dc:title>Control                                                                                                                                                                           Lec. 5</dc:title>
  <dcterms:created xsi:type="dcterms:W3CDTF">2018-11-09T22:54:25Z</dcterms:created>
  <dcterms:modified xsi:type="dcterms:W3CDTF">2018-11-09T22:54:25Z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2017-01-09T00:00:00Z</vt:filetime>
  </property>
  <property fmtid="{D5CDD505-2E9C-101B-9397-08002B2CF9AE}" pid="3" name="LastSaved">
    <vt:filetime>2018-11-09T00:00:00Z</vt:filetime>
  </property>
</Properties>
</file>